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-15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014" y="304799"/>
            <a:ext cx="7271685" cy="609601"/>
          </a:xfrm>
        </p:spPr>
        <p:txBody>
          <a:bodyPr anchor="t">
            <a:noAutofit/>
          </a:bodyPr>
          <a:lstStyle/>
          <a:p>
            <a:pPr algn="l"/>
            <a:r>
              <a:rPr lang="en-US" sz="3200" i="1" spc="300" dirty="0" smtClean="0">
                <a:ln w="10160">
                  <a:solidFill>
                    <a:schemeClr val="accent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Loaded with Opportunities!</a:t>
            </a:r>
            <a:endParaRPr lang="en-US" sz="3200" i="1" spc="300" dirty="0">
              <a:ln w="10160">
                <a:solidFill>
                  <a:schemeClr val="accent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15" y="8458200"/>
            <a:ext cx="1108978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Realty, 9209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University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Blvd, Charleston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458200"/>
            <a:ext cx="33909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chemeClr val="tx2">
                    <a:lumMod val="75000"/>
                  </a:schemeClr>
                </a:solidFill>
              </a:rPr>
              <a:t>Candace Pratt</a:t>
            </a:r>
            <a:endParaRPr lang="en-US" sz="18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800" i="1" dirty="0">
                <a:solidFill>
                  <a:schemeClr val="tx2">
                    <a:lumMod val="75000"/>
                  </a:schemeClr>
                </a:solidFill>
              </a:rPr>
              <a:t>CRS, GRI, </a:t>
            </a:r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</a:rPr>
              <a:t>CRB</a:t>
            </a: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Office - (843) 576-2710</a:t>
            </a: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Mobile - (843) 696-5508</a:t>
            </a: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candace@prattandco.com</a:t>
            </a:r>
          </a:p>
          <a:p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www.prattandco.com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213" y="934278"/>
            <a:ext cx="3021098" cy="2265824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331311" y="861030"/>
            <a:ext cx="2728304" cy="254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319 Ayers 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Cir</a:t>
            </a:r>
          </a:p>
          <a:p>
            <a:endParaRPr lang="en-US" sz="18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Salisbury Acres</a:t>
            </a:r>
          </a:p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Summerville</a:t>
            </a:r>
            <a:b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# 15025047</a:t>
            </a:r>
          </a:p>
          <a:p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$374,900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796" y="8165856"/>
            <a:ext cx="1371804" cy="1028853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714" y="5959858"/>
            <a:ext cx="1369886" cy="1027415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70" y="3761666"/>
            <a:ext cx="1351530" cy="101364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8499" y="4854173"/>
            <a:ext cx="1369101" cy="1026826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014" y="3372531"/>
            <a:ext cx="5649701" cy="4971369"/>
          </a:xfrm>
        </p:spPr>
        <p:txBody>
          <a:bodyPr>
            <a:noAutofit/>
          </a:bodyPr>
          <a:lstStyle/>
          <a:p>
            <a:r>
              <a:rPr lang="en-US" sz="1400" b="1" i="1" dirty="0">
                <a:solidFill>
                  <a:schemeClr val="tx1"/>
                </a:solidFill>
              </a:rPr>
              <a:t>What a gorgeous Family home. </a:t>
            </a:r>
            <a:endParaRPr lang="en-US" sz="1400" b="1" i="1" dirty="0" smtClean="0">
              <a:solidFill>
                <a:schemeClr val="tx1"/>
              </a:solidFill>
            </a:endParaRPr>
          </a:p>
          <a:p>
            <a:endParaRPr lang="en-US" sz="1400" b="1" i="1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Terrific </a:t>
            </a:r>
            <a:r>
              <a:rPr lang="en-US" sz="1400" dirty="0">
                <a:solidFill>
                  <a:schemeClr val="tx1"/>
                </a:solidFill>
              </a:rPr>
              <a:t>to live in or for entertaining. All downstairs rooms flow one to the other. Formal Living room, Dining Room, spacious Kitchen &amp; Breakfast Rm family Rm w/soaring ceiling &amp; wet bar . Custom Plantation shutters and sunscreen blinds just installed Terrific sunroom overlooks back yard. 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One </a:t>
            </a:r>
            <a:r>
              <a:rPr lang="en-US" sz="1400" dirty="0">
                <a:solidFill>
                  <a:schemeClr val="tx1"/>
                </a:solidFill>
              </a:rPr>
              <a:t>bedroom &amp; bath downstairs and 4 bedrooms, plus 2 baths on second level one is the room over the garage currently used as an upstairs family room Large tile flooring in kitchen, breakfast room &amp; sunroom. Some beautiful wood floors. Large entry foyer</a:t>
            </a:r>
            <a:r>
              <a:rPr lang="en-US" sz="1400" dirty="0" smtClean="0">
                <a:solidFill>
                  <a:schemeClr val="tx1"/>
                </a:solidFill>
              </a:rPr>
              <a:t>.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Cedar </a:t>
            </a:r>
            <a:r>
              <a:rPr lang="en-US" sz="1400" dirty="0">
                <a:solidFill>
                  <a:schemeClr val="tx1"/>
                </a:solidFill>
              </a:rPr>
              <a:t>Hall closet Master bedroom is huge &amp; spacious bath. Extra 25 x 25 building for hobbies, man room, etc. has 200 amp electrical service &amp; HVAC. There is another shed for storage. Floor plan attached for room measurement. Prior appraisal shows 3407 square feet. Looking for a BIG kitchen, and fabulous space for living, this is the perfect house. 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Two </a:t>
            </a:r>
            <a:r>
              <a:rPr lang="en-US" sz="1400" dirty="0">
                <a:solidFill>
                  <a:schemeClr val="tx1"/>
                </a:solidFill>
              </a:rPr>
              <a:t>outbuildings: one has 617-625 </a:t>
            </a:r>
            <a:r>
              <a:rPr lang="en-US" sz="1400" dirty="0" err="1">
                <a:solidFill>
                  <a:schemeClr val="tx1"/>
                </a:solidFill>
              </a:rPr>
              <a:t>sq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ft</a:t>
            </a:r>
            <a:r>
              <a:rPr lang="en-US" sz="1400" dirty="0">
                <a:solidFill>
                  <a:schemeClr val="tx1"/>
                </a:solidFill>
              </a:rPr>
              <a:t> and smaller building has 152 </a:t>
            </a:r>
            <a:r>
              <a:rPr lang="en-US" sz="1400" dirty="0" err="1">
                <a:solidFill>
                  <a:schemeClr val="tx1"/>
                </a:solidFill>
              </a:rPr>
              <a:t>sq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ft</a:t>
            </a:r>
            <a:r>
              <a:rPr lang="en-US" sz="1400" dirty="0">
                <a:solidFill>
                  <a:schemeClr val="tx1"/>
                </a:solidFill>
              </a:rPr>
              <a:t> of space perfect for those gardening/yard needs.</a:t>
            </a:r>
            <a:endParaRPr lang="en-US" sz="700" dirty="0">
              <a:solidFill>
                <a:schemeClr val="tx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447" y="7066132"/>
            <a:ext cx="1361153" cy="1020865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714" y="2655392"/>
            <a:ext cx="1369886" cy="1027415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70" y="457200"/>
            <a:ext cx="1351530" cy="101364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8499" y="1549707"/>
            <a:ext cx="1369101" cy="1026826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234</TotalTime>
  <Words>243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Loaded with Opportunities!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21</cp:revision>
  <dcterms:created xsi:type="dcterms:W3CDTF">2006-08-16T00:00:00Z</dcterms:created>
  <dcterms:modified xsi:type="dcterms:W3CDTF">2015-11-12T22:17:41Z</dcterms:modified>
</cp:coreProperties>
</file>