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78" y="-45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43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319 Brick Kiln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Branch Creek ~ Summerville, SC 29483 ~ MLS# 19008682 ~ $368,700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community of Branch Creek offers an incredibly convenient Summerville location that's close to everything! This expansive two story home on a corner lot with a fenced-in backyard is move-in ready and waiting for you.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open first level floorplan features a fireplace in the living room, wainscoting in the dining area, gorgeous eat-in kitchen with granite counters, a center island with breakfast bar seating, built-in desk area and an office with French doors.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owner's retreat is beyond spacious, has two walk-in closets and an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vanities, walk-in shower and garden tub.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backyard oasis is full of fun and relaxation with a deck, screened-in porch, basketball court and fire pit. The front porch is another outdoor living space to take in the low country beauty!</a:t>
            </a:r>
            <a:endParaRPr lang="en-US" sz="17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Five spacious bedrooms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kitchen with ample cabinet and counter space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Corner lot</a:t>
            </a:r>
          </a:p>
          <a:p>
            <a:pPr algn="l"/>
            <a:endParaRPr lang="en-US" sz="17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80382" y="3632200"/>
            <a:ext cx="777658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$2,500 AGENT BONUS</a:t>
            </a:r>
          </a:p>
          <a:p>
            <a:pPr algn="r"/>
            <a:r>
              <a:rPr lang="en-US" sz="1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FOR RATIFIEDCONTRACT BEFORE 8/31</a:t>
            </a:r>
            <a:endParaRPr lang="en-US" sz="18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13182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383867"/>
            <a:ext cx="2286000" cy="1527048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8841568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33" y="3433942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202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2019-08-23T13:34:35Z</dcterms:modified>
</cp:coreProperties>
</file>