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464" y="-49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7724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24341"/>
            <a:ext cx="7772400" cy="757259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319 Brick Kiln Drive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Branch Creek ~ Summerville, SC 29483 ~ MLS# 19008682 ~ $368,550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5718275" y="6667500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384099"/>
            <a:ext cx="5486401" cy="6718978"/>
          </a:xfrm>
        </p:spPr>
        <p:txBody>
          <a:bodyPr anchor="ctr">
            <a:noAutofit/>
          </a:bodyPr>
          <a:lstStyle/>
          <a:p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community of Branch Creek offers an incredibly convenient Summerville location that's close to everything! This expansive two story home on a corner lot with a fenced-in backyard is move-in ready and waiting for you. </a:t>
            </a:r>
          </a:p>
          <a:p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open first level floorplan features a fireplace in the living room, wainscoting in the dining area, gorgeous eat-in kitchen with granite counters, a center island with breakfast bar seating, built-in desk area and an office with French doors. </a:t>
            </a:r>
          </a:p>
          <a:p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owner's retreat is beyond spacious, has two walk-in closets and an </a:t>
            </a:r>
            <a:r>
              <a:rPr lang="en-US" sz="17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dual vanities, walk-in shower and garden tub. </a:t>
            </a:r>
          </a:p>
          <a:p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backyard oasis is full of fun and relaxation with a deck, screened-in porch, basketball court and fire pit. The front porch is another outdoor living space to take in the low country beauty!</a:t>
            </a:r>
            <a:endParaRPr lang="en-US" sz="17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7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Five spacious bedrooms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Large kitchen with ample cabinet and counter space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Corner lot</a:t>
            </a:r>
          </a:p>
          <a:p>
            <a:pPr algn="l"/>
            <a:endParaRPr lang="en-US" sz="17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7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-80382" y="3632200"/>
            <a:ext cx="777658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i="1" dirty="0">
                <a:ln w="3175">
                  <a:noFill/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$2,500 AGENT BONUS</a:t>
            </a:r>
          </a:p>
          <a:p>
            <a:pPr algn="r"/>
            <a:r>
              <a:rPr lang="en-US" sz="1800" i="1">
                <a:ln w="3175">
                  <a:noFill/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FOR RATIFIED CONTRACT BEFORE 9/30</a:t>
            </a:r>
            <a:endParaRPr lang="en-US" sz="1800" i="1" dirty="0">
              <a:ln w="3175">
                <a:noFill/>
              </a:ln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981742" y="2519499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christopher@mattoneillteam.com     843-267-0735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6207610"/>
            <a:ext cx="1824228" cy="121615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4825432"/>
            <a:ext cx="1824228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10354144"/>
            <a:ext cx="1824228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7589788"/>
            <a:ext cx="1824228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8971966"/>
            <a:ext cx="1824228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7113182"/>
            <a:ext cx="2286000" cy="1526119"/>
          </a:xfrm>
          <a:prstGeom prst="rect">
            <a:avLst/>
          </a:prstGeom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5383867"/>
            <a:ext cx="2286000" cy="1527048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8305800"/>
            <a:ext cx="1824228" cy="1216152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8841568"/>
            <a:ext cx="2286000" cy="15240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10567835"/>
            <a:ext cx="2286000" cy="15240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33" y="3433942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203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53</cp:revision>
  <dcterms:created xsi:type="dcterms:W3CDTF">2006-08-16T00:00:00Z</dcterms:created>
  <dcterms:modified xsi:type="dcterms:W3CDTF">2019-09-27T18:35:58Z</dcterms:modified>
</cp:coreProperties>
</file>