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63627"/>
            <a:ext cx="7315200" cy="41164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36655"/>
            <a:ext cx="5406228" cy="2584386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Built in 2016, this 3 bedroom, upgraded home is turnkey with the finest features a new owner could desire!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Wood floors, granite counter tops, stainless appliances, screen porch and private fence with back yard access to the new YMCA!!!!!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Sellers are motivated and this home is ready to close quick and our home is priced less than a new build!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14811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Why wait for new construction!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828995"/>
            <a:ext cx="5402260" cy="138542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319 Whispering Breeze Lane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Cane Bay Plantation :: Summerville, SC 29486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19007626 :: $264,000 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 Bed / 2½ 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802042" y="2636803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8150276" y="3531388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4" y="6355288"/>
            <a:ext cx="1818856" cy="121279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3" y="7708950"/>
            <a:ext cx="1817798" cy="1212091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2" y="5002267"/>
            <a:ext cx="1817341" cy="1212156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5702A6A-03A4-4667-9B6F-9FB8A7C247C8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61ACE6-6C4C-4499-9CED-E3DE4F3AD8BB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C3E41-8891-4776-A15C-2CB9AF1CD422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67F4767-2401-4E25-9CB0-E3E47AA1FE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92DED7-BD0A-4511-9144-B35AC2B46A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395</TotalTime>
  <Words>113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319 Whispering Breeze Lane Cane Bay Plantation :: Summerville, SC 29486 MLS# 19007626 :: $264,000  3 Bed / 2½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75</cp:revision>
  <dcterms:created xsi:type="dcterms:W3CDTF">2006-08-16T00:00:00Z</dcterms:created>
  <dcterms:modified xsi:type="dcterms:W3CDTF">2019-04-10T13:38:56Z</dcterms:modified>
</cp:coreProperties>
</file>