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p:scale>
          <a:sx n="100" d="100"/>
          <a:sy n="100" d="100"/>
        </p:scale>
        <p:origin x="1238" y="3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3/22/2023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rotWithShape="1">
          <a:blip r:embed="rId2">
            <a:extLst>
              <a:ext uri="{28A0092B-C50C-407E-A947-70E740481C1C}">
                <a14:useLocalDpi xmlns:a14="http://schemas.microsoft.com/office/drawing/2010/main" val="0"/>
              </a:ext>
            </a:extLst>
          </a:blip>
          <a:srcRect l="108" t="3487" r="-108" b="20563"/>
          <a:stretch/>
        </p:blipFill>
        <p:spPr>
          <a:xfrm>
            <a:off x="0" y="893"/>
            <a:ext cx="8229600" cy="4999049"/>
          </a:xfrm>
          <a:prstGeom prst="rect">
            <a:avLst/>
          </a:prstGeom>
          <a:ln w="3175">
            <a:solidFill>
              <a:schemeClr val="bg1"/>
            </a:solidFill>
          </a:ln>
          <a:effectLst/>
        </p:spPr>
      </p:pic>
      <p:sp>
        <p:nvSpPr>
          <p:cNvPr id="2" name="Title 1"/>
          <p:cNvSpPr>
            <a:spLocks noGrp="1"/>
          </p:cNvSpPr>
          <p:nvPr>
            <p:ph type="ctrTitle"/>
          </p:nvPr>
        </p:nvSpPr>
        <p:spPr>
          <a:xfrm>
            <a:off x="1" y="1"/>
            <a:ext cx="8229598" cy="838199"/>
          </a:xfrm>
          <a:noFill/>
          <a:effectLst/>
        </p:spPr>
        <p:txBody>
          <a:bodyPr anchor="ctr">
            <a:noAutofit/>
          </a:bodyPr>
          <a:lstStyle/>
          <a:p>
            <a:pPr algn="l"/>
            <a:r>
              <a:rPr lang="en-US" sz="4800" b="1" i="1" dirty="0">
                <a:solidFill>
                  <a:schemeClr val="bg1"/>
                </a:solidFill>
                <a:effectLst>
                  <a:outerShdw blurRad="38100" dist="38100" dir="2700000" algn="tl">
                    <a:srgbClr val="000000">
                      <a:alpha val="43137"/>
                    </a:srgbClr>
                  </a:outerShdw>
                </a:effectLst>
                <a:latin typeface="Rastanty Cortez" panose="02000506000000020003" pitchFamily="2" charset="0"/>
              </a:rPr>
              <a:t>Two Houses for the Price of One</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87594"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17720" y="4423410"/>
            <a:ext cx="8229599" cy="954107"/>
          </a:xfrm>
          <a:prstGeom prst="rect">
            <a:avLst/>
          </a:prstGeom>
        </p:spPr>
        <p:txBody>
          <a:bodyPr wrap="square">
            <a:spAutoFit/>
          </a:bodyPr>
          <a:lstStyle/>
          <a:p>
            <a:pPr algn="ctr"/>
            <a:r>
              <a:rPr lang="en-US" sz="3200" b="1" dirty="0">
                <a:ln w="3175">
                  <a:noFill/>
                </a:ln>
                <a:solidFill>
                  <a:schemeClr val="bg1"/>
                </a:solidFill>
                <a:latin typeface="Century Gothic" panose="020B0502020202020204" pitchFamily="34" charset="0"/>
              </a:rPr>
              <a:t>319 Hampton St</a:t>
            </a:r>
          </a:p>
          <a:p>
            <a:pPr algn="ctr"/>
            <a:r>
              <a:rPr lang="nn-NO" sz="2400" b="1" dirty="0">
                <a:ln w="3175">
                  <a:noFill/>
                </a:ln>
                <a:latin typeface="Century Gothic" panose="020B0502020202020204" pitchFamily="34" charset="0"/>
              </a:rPr>
              <a:t>Elloree, SC 29047 ~ MLS# 155935 ~ $375,000</a:t>
            </a:r>
          </a:p>
        </p:txBody>
      </p:sp>
      <p:sp>
        <p:nvSpPr>
          <p:cNvPr id="3" name="Subtitle 2"/>
          <p:cNvSpPr>
            <a:spLocks noGrp="1"/>
          </p:cNvSpPr>
          <p:nvPr>
            <p:ph type="subTitle" idx="1"/>
          </p:nvPr>
        </p:nvSpPr>
        <p:spPr>
          <a:xfrm>
            <a:off x="0" y="5329581"/>
            <a:ext cx="8229599" cy="2257111"/>
          </a:xfrm>
        </p:spPr>
        <p:txBody>
          <a:bodyPr numCol="1" anchor="ctr">
            <a:noAutofit/>
          </a:bodyPr>
          <a:lstStyle/>
          <a:p>
            <a:r>
              <a:rPr lang="en-US" sz="1400" dirty="0">
                <a:solidFill>
                  <a:schemeClr val="tx1"/>
                </a:solidFill>
                <a:latin typeface="Century Gothic" panose="020B0502020202020204" pitchFamily="34" charset="0"/>
              </a:rPr>
              <a:t>In Town Elloree Home with MIL Suite or Man Cave (main house 2642 </a:t>
            </a:r>
            <a:r>
              <a:rPr lang="en-US" sz="1400" dirty="0" err="1">
                <a:solidFill>
                  <a:schemeClr val="tx1"/>
                </a:solidFill>
                <a:latin typeface="Century Gothic" panose="020B0502020202020204" pitchFamily="34" charset="0"/>
              </a:rPr>
              <a:t>sqft</a:t>
            </a:r>
            <a:r>
              <a:rPr lang="en-US" sz="1400" dirty="0">
                <a:solidFill>
                  <a:schemeClr val="tx1"/>
                </a:solidFill>
                <a:latin typeface="Century Gothic" panose="020B0502020202020204" pitchFamily="34" charset="0"/>
              </a:rPr>
              <a:t> &amp; MIL 1200 </a:t>
            </a:r>
            <a:r>
              <a:rPr lang="en-US" sz="1400" dirty="0" err="1">
                <a:solidFill>
                  <a:schemeClr val="tx1"/>
                </a:solidFill>
                <a:latin typeface="Century Gothic" panose="020B0502020202020204" pitchFamily="34" charset="0"/>
              </a:rPr>
              <a:t>sqft</a:t>
            </a:r>
            <a:r>
              <a:rPr lang="en-US" sz="1400" dirty="0">
                <a:solidFill>
                  <a:schemeClr val="tx1"/>
                </a:solidFill>
                <a:latin typeface="Century Gothic" panose="020B0502020202020204" pitchFamily="34" charset="0"/>
              </a:rPr>
              <a:t> with a total of 3842 heated </a:t>
            </a:r>
            <a:r>
              <a:rPr lang="en-US" sz="1400" dirty="0" err="1">
                <a:solidFill>
                  <a:schemeClr val="tx1"/>
                </a:solidFill>
                <a:latin typeface="Century Gothic" panose="020B0502020202020204" pitchFamily="34" charset="0"/>
              </a:rPr>
              <a:t>sqft</a:t>
            </a:r>
            <a:r>
              <a:rPr lang="en-US" sz="1400" dirty="0">
                <a:solidFill>
                  <a:schemeClr val="tx1"/>
                </a:solidFill>
                <a:latin typeface="Century Gothic" panose="020B0502020202020204" pitchFamily="34" charset="0"/>
              </a:rPr>
              <a:t>).  The main home host 4 bedrooms with 4 full bathrooms, den, Formal living room, formal dinning and 2 bedroom suites.  The hardwood floors are beautiful through out the home.  This is an older home with old home charm.  Built in the late 60's it has been maintained through out the years.  Master suite has his and her bathrooms with each a closet.  The MIL / man cave is stand alone and has a full Kitchen and full bathroom.  Open floor plan to allow for lots of space for guest or the special needs of the loved one.  Carport and enclosed metal garage will convey.  Joined driveway with covered walk path.  See this one today!  Limited MIL suites on the Market!</a:t>
            </a:r>
          </a:p>
        </p:txBody>
      </p:sp>
      <p:pic>
        <p:nvPicPr>
          <p:cNvPr id="12" name="Picture 11">
            <a:extLst>
              <a:ext uri="{FF2B5EF4-FFF2-40B4-BE49-F238E27FC236}">
                <a16:creationId xmlns:a16="http://schemas.microsoft.com/office/drawing/2014/main" id="{12564354-B63B-4D7D-9792-7E65CA5BB53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895506" y="7586693"/>
            <a:ext cx="1334094" cy="1000571"/>
          </a:xfrm>
          <a:prstGeom prst="rect">
            <a:avLst/>
          </a:prstGeom>
          <a:ln w="12700">
            <a:solidFill>
              <a:schemeClr val="bg1"/>
            </a:solidFill>
          </a:ln>
        </p:spPr>
      </p:pic>
      <p:pic>
        <p:nvPicPr>
          <p:cNvPr id="26" name="Picture 25">
            <a:extLst>
              <a:ext uri="{FF2B5EF4-FFF2-40B4-BE49-F238E27FC236}">
                <a16:creationId xmlns:a16="http://schemas.microsoft.com/office/drawing/2014/main" id="{3FFD9299-D595-423B-8AC6-B45762C384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7586693"/>
            <a:ext cx="1334094" cy="1000571"/>
          </a:xfrm>
          <a:prstGeom prst="rect">
            <a:avLst/>
          </a:prstGeom>
          <a:ln w="12700">
            <a:solidFill>
              <a:schemeClr val="bg1"/>
            </a:solidFill>
          </a:ln>
        </p:spPr>
      </p:pic>
      <p:pic>
        <p:nvPicPr>
          <p:cNvPr id="13" name="Picture 12">
            <a:extLst>
              <a:ext uri="{FF2B5EF4-FFF2-40B4-BE49-F238E27FC236}">
                <a16:creationId xmlns:a16="http://schemas.microsoft.com/office/drawing/2014/main" id="{B269AAE7-50DC-4FC5-10E8-634EE73AE26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723877" y="7586694"/>
            <a:ext cx="1334093" cy="1000570"/>
          </a:xfrm>
          <a:prstGeom prst="rect">
            <a:avLst/>
          </a:prstGeom>
          <a:ln w="12700">
            <a:solidFill>
              <a:schemeClr val="bg1"/>
            </a:solidFill>
          </a:ln>
        </p:spPr>
      </p:pic>
      <p:pic>
        <p:nvPicPr>
          <p:cNvPr id="15" name="Picture 14">
            <a:extLst>
              <a:ext uri="{FF2B5EF4-FFF2-40B4-BE49-F238E27FC236}">
                <a16:creationId xmlns:a16="http://schemas.microsoft.com/office/drawing/2014/main" id="{41865D3E-F8AA-A74F-69F0-F9A76278EF1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171629" y="7586694"/>
            <a:ext cx="1334093" cy="1000570"/>
          </a:xfrm>
          <a:prstGeom prst="rect">
            <a:avLst/>
          </a:prstGeom>
          <a:ln w="12700">
            <a:solidFill>
              <a:schemeClr val="bg1"/>
            </a:solidFill>
          </a:ln>
        </p:spPr>
      </p:pic>
      <p:pic>
        <p:nvPicPr>
          <p:cNvPr id="4" name="Picture 3">
            <a:extLst>
              <a:ext uri="{FF2B5EF4-FFF2-40B4-BE49-F238E27FC236}">
                <a16:creationId xmlns:a16="http://schemas.microsoft.com/office/drawing/2014/main" id="{5C1354D0-C024-439C-101D-FFD96B8228D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791200" y="152400"/>
            <a:ext cx="2286000" cy="1672085"/>
          </a:xfrm>
          <a:prstGeom prst="rect">
            <a:avLst/>
          </a:prstGeom>
          <a:ln w="12700">
            <a:solidFill>
              <a:schemeClr val="bg1"/>
            </a:solidFill>
          </a:ln>
        </p:spPr>
      </p:pic>
      <p:pic>
        <p:nvPicPr>
          <p:cNvPr id="6" name="Picture 5">
            <a:extLst>
              <a:ext uri="{FF2B5EF4-FFF2-40B4-BE49-F238E27FC236}">
                <a16:creationId xmlns:a16="http://schemas.microsoft.com/office/drawing/2014/main" id="{28EBD6C1-CEED-E97D-7E18-4FBAD6AD195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447753" y="7586695"/>
            <a:ext cx="1334093" cy="1000569"/>
          </a:xfrm>
          <a:prstGeom prst="rect">
            <a:avLst/>
          </a:prstGeom>
          <a:ln w="12700">
            <a:solidFill>
              <a:schemeClr val="bg1"/>
            </a:solidFill>
          </a:ln>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2137</TotalTime>
  <Words>207</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Rastanty Cortez</vt:lpstr>
      <vt:lpstr>Office Theme</vt:lpstr>
      <vt:lpstr>Two Houses for the Price of 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98</cp:revision>
  <dcterms:created xsi:type="dcterms:W3CDTF">2006-08-16T00:00:00Z</dcterms:created>
  <dcterms:modified xsi:type="dcterms:W3CDTF">2023-03-22T11:42:14Z</dcterms:modified>
</cp:coreProperties>
</file>