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48" y="14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315200" cy="2997488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8" y="685800"/>
            <a:ext cx="5257801" cy="34997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-1" y="9078444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" y="6073000"/>
            <a:ext cx="7315204" cy="1928000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Just steps to the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I'On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square. Enjoy the spacious park of Maybank Green from the lovely front porch. This home has a much sought after Downstairs Master Suite! The open floorplan is the perfect downsize for anyone in the larger homes in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I'On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with room for grandchildren and yet can easily house a growing family. The screened porch just off the living room overlooks a charming courtyard and 2 car garage. The kitchen is well appointed with butler's area and pantry. A laundry/mud room opens to the side yard. Upstairs a large family room has built-in bookshelves and French doors open to a porch with the view of the park. Two bedrooms one with a private bath, a hall bath and an office complete the second story. There is a walk up third floor to unconditioned space.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9078444"/>
            <a:ext cx="731519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Catha Remington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843-697-1667 - M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843-202-8722 – F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cremington@carolinaone.com</a:t>
            </a:r>
            <a:b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www.catharemington.com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1" y="9202033"/>
            <a:ext cx="3157156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628 Long Point Rd.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 Pleasant, SC 29464-3032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www.IOnHomesForSale.com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2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Great Location In </a:t>
            </a:r>
            <a:r>
              <a:rPr lang="en-US" sz="4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I‘On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!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3157154" y="9078444"/>
            <a:ext cx="1000889" cy="985839"/>
          </a:xfrm>
          <a:prstGeom prst="rect">
            <a:avLst/>
          </a:prstGeom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13" y="8109476"/>
            <a:ext cx="1373746" cy="914400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962400"/>
            <a:ext cx="7315199" cy="1121742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31 </a:t>
            </a:r>
            <a:r>
              <a:rPr lang="en-US" sz="280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Mcdaniel</a:t>
            </a:r>
            <a:r>
              <a:rPr lang="en-US" sz="2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 Lane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Mount Pleasant, SC 29464 :: MLS# 16020277 :: $945,000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2659" y="8110549"/>
            <a:ext cx="1373747" cy="912253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264" y="8109476"/>
            <a:ext cx="1373746" cy="914400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8471" y="8109476"/>
            <a:ext cx="1370529" cy="914400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20940" y="8109476"/>
            <a:ext cx="1370529" cy="914400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421" y="5065932"/>
            <a:ext cx="1370529" cy="914400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2659" y="5065932"/>
            <a:ext cx="1373746" cy="914400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264" y="5067005"/>
            <a:ext cx="1373747" cy="912253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8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7400" y="5066290"/>
            <a:ext cx="1372672" cy="913684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19869" y="5066290"/>
            <a:ext cx="1372672" cy="913684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244</TotalTime>
  <Words>180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31 Mcdaniel Lane Mount Pleasant, SC 29464 :: MLS# 16020277 :: $945,000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2016-09-29T12:44:13Z</dcterms:modified>
</cp:coreProperties>
</file>