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tyler@mattoneillteam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56" y="0"/>
            <a:ext cx="7772400" cy="43719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31 27th Avenue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Isle of Palms, SC 29451 ~ MLS# 18005001 ~ </a:t>
            </a:r>
            <a:r>
              <a:rPr lang="en-US" sz="180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$1,395,000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6200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Beautiful Home on IOP</a:t>
            </a:r>
            <a:endParaRPr lang="en-US" sz="18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Tyler Hawkins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tyler@mattoneillteam.com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(843) 908-2734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114769" y="3686471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703383"/>
            <a:ext cx="7772400" cy="2492990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Seller is willing to sell house furnished with some exclusions. Ask for details... This Isle of Palms beauty is beautifully built and perfectly positioned. Low maintenance, tropical landscaping includes a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fire pit off of the patio in the backyard and mature palm trees. After a day at the beach, rinse off in the outdoor shower off of the covered patio and continue enjoying the outdoors from the screened-in porch, deck or full front porch. If you're a swimmer, simply add a pool. An elevator goes from the garage all the way up to the bedrooms on the third level. The home features a two story foyer, hardwood floors, office with tray ceiling, board and batten wainscoting, a fireplace with built-ins in the living room, stunning, granite, eat-in kitchen and a true getaway in the master suite.</a:t>
            </a:r>
          </a:p>
          <a:p>
            <a:pPr algn="ctr"/>
            <a:endParaRPr lang="en-US" sz="13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  <a:p>
            <a:pPr algn="ctr"/>
            <a:endParaRPr lang="en-US" sz="13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" y="5349957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756" y="5349957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756" y="11116443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956" y="11116443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156" y="5349957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156" y="11116443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956" y="5349957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" y="11116443"/>
            <a:ext cx="1828800" cy="1216152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71076" y="9463910"/>
            <a:ext cx="6630247" cy="1384995"/>
          </a:xfrm>
          <a:prstGeom prst="rect">
            <a:avLst/>
          </a:prstGeom>
        </p:spPr>
        <p:txBody>
          <a:bodyPr wrap="square" numCol="2" anchor="ctr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Amazing location on Isle of Palms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wood floors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Gorgeous wrought iron staircase railing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kitchen features lots of cabinet space, granite countertops, stainless steel appliances, a gas cooktop, and a built-in desk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room includes built-in shelving, coffered ceilings, and outdoor access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Incredible outdoor space including a patio and firepit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Outdoor shower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2 Rinnai tankless water heaters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Pool can be added to the backyard</a:t>
            </a:r>
            <a:endParaRPr lang="en-US" sz="12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257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2019-01-31T00:46:35Z</dcterms:modified>
</cp:coreProperties>
</file>