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244" y="4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tyler@mattoneillteam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56" y="0"/>
            <a:ext cx="7772400" cy="43719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31 27th Avenue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Palms, SC 29451 ~ MLS# 17014813 ~ $1,595,000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76200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Beautiful Home on IOP</a:t>
            </a:r>
            <a:endParaRPr lang="en-US" sz="18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Tyler Hawkins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tyler@mattoneillteam.com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(843) 908-2734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26581" y="2216894"/>
            <a:ext cx="2297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Reduced $200k!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703383"/>
            <a:ext cx="7772400" cy="2492990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One block from the bay and two blocks from the beach, this Isle of Palms beauty is beautifully built and perfectly positioned. Low maintenance, tropical landscaping includes a garden in the front yard, a fire pit off of the patio in the backyard and mature palm trees. After a day at the beach, rinse off in the outdoor shower off of the covered patio and continue enjoying the outdoors from the screened-in porch, deck or full front porch. An elevator goes from the garage all the way up to the bedrooms on the third level. The home features a two story foyer, hardwood floors, office with tray ceiling, board and batten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wainscotting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a fireplace with built-ins in the living room, stunning, granite, eat-in kitchen and a true getaway in the master suite. This home on paradise is a must see!</a:t>
            </a:r>
          </a:p>
          <a:p>
            <a:pPr algn="ctr"/>
            <a:endParaRPr lang="en-US" sz="13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Come by today!</a:t>
            </a:r>
          </a:p>
          <a:p>
            <a:pPr algn="ctr"/>
            <a:endParaRPr lang="en-US" sz="13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" y="5349957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756" y="5349957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756" y="11116443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956" y="11116443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156" y="5349957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156" y="11116443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956" y="5349957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" y="11116443"/>
            <a:ext cx="1828800" cy="121615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71076" y="9463910"/>
            <a:ext cx="6630247" cy="1384995"/>
          </a:xfrm>
          <a:prstGeom prst="rect">
            <a:avLst/>
          </a:prstGeom>
        </p:spPr>
        <p:txBody>
          <a:bodyPr wrap="square" numCol="2" anchor="ctr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Amazing location on Isle of Palms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wood floors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Gorgeous wrought iron staircase railing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kitchen features lots of cabinet space, granite countertops, stainless steel appliances, a gas cooktop, and a built-in desk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room includes built-in shelving, coffered ceilings, and outdoor access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Incredible outdoor space including a patio and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firepit</a:t>
            </a:r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Outdoor shower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2 Rinnai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tankless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water heaters</a:t>
            </a:r>
            <a:endParaRPr lang="en-US" sz="12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248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2017-11-28T15:40:01Z</dcterms:modified>
</cp:coreProperties>
</file>