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315200" cy="9144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304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. Thomas Price" initials="ATP" lastIdx="1" clrIdx="0">
    <p:extLst>
      <p:ext uri="{19B8F6BF-5375-455C-9EA6-DF929625EA0E}">
        <p15:presenceInfo xmlns:p15="http://schemas.microsoft.com/office/powerpoint/2012/main" userId="ba047377dcc51572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B53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2994" y="96"/>
      </p:cViewPr>
      <p:guideLst>
        <p:guide orient="horz" pos="2880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8640" y="2840569"/>
            <a:ext cx="6217920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97280" y="5181600"/>
            <a:ext cx="512064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366186"/>
            <a:ext cx="1645920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366186"/>
            <a:ext cx="4815840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7851" y="5875867"/>
            <a:ext cx="621792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7851" y="3875619"/>
            <a:ext cx="621792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2133602"/>
            <a:ext cx="323088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2133602"/>
            <a:ext cx="323088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1" y="2046817"/>
            <a:ext cx="3232150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5761" y="2899833"/>
            <a:ext cx="3232150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16021" y="2046817"/>
            <a:ext cx="3233420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1" y="2899833"/>
            <a:ext cx="3233420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0" y="364067"/>
            <a:ext cx="2406651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60040" y="364068"/>
            <a:ext cx="4089401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5760" y="1913468"/>
            <a:ext cx="2406651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3830" y="6400801"/>
            <a:ext cx="438912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33830" y="817033"/>
            <a:ext cx="438912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3830" y="7156452"/>
            <a:ext cx="438912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5760" y="366184"/>
            <a:ext cx="658368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2133602"/>
            <a:ext cx="658368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5760" y="8475135"/>
            <a:ext cx="170688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99360" y="8475135"/>
            <a:ext cx="231648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242560" y="8475135"/>
            <a:ext cx="170688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445" b="11699"/>
          <a:stretch/>
        </p:blipFill>
        <p:spPr>
          <a:xfrm>
            <a:off x="1935" y="0"/>
            <a:ext cx="7311331" cy="4038600"/>
          </a:xfrm>
          <a:prstGeom prst="rect">
            <a:avLst/>
          </a:prstGeom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4038600"/>
            <a:ext cx="7315200" cy="878393"/>
          </a:xfrm>
          <a:solidFill>
            <a:schemeClr val="tx2"/>
          </a:solidFill>
        </p:spPr>
        <p:txBody>
          <a:bodyPr anchor="t">
            <a:noAutofit/>
          </a:bodyPr>
          <a:lstStyle/>
          <a:p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31 Lyttleton Street</a:t>
            </a:r>
            <a:b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800" dirty="0"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Byrnes Downs • Charleston, SC 29407 • MLS# 25014648 </a:t>
            </a:r>
            <a:r>
              <a:rPr lang="en-US" sz="1800"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• $995,000 </a:t>
            </a:r>
            <a:br>
              <a:rPr lang="en-US" sz="1800" dirty="0"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</a:br>
            <a:r>
              <a:rPr lang="en-US" sz="1400" i="1" dirty="0"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3 Bedrooms | 2 Full Baths | 1605 sq. ft.</a:t>
            </a:r>
            <a:endParaRPr lang="en-US" sz="1800" i="1" dirty="0">
              <a:solidFill>
                <a:schemeClr val="bg1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4917311"/>
            <a:ext cx="7315200" cy="2169290"/>
          </a:xfrm>
        </p:spPr>
        <p:txBody>
          <a:bodyPr anchor="ctr">
            <a:noAutofit/>
          </a:bodyPr>
          <a:lstStyle/>
          <a:p>
            <a:r>
              <a:rPr lang="en-US" sz="1100" dirty="0">
                <a:solidFill>
                  <a:schemeClr val="tx2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Experience the West Ashley lifestyle in BYRNES DOWNS, a highly sought after, desirable and Historic neighborhood nestled between vibrant Avondale, St. Andrews Center and South Windermere Center with no HOA. This freshly painted 3 bedroom 2 bath home offers a blank canvas to make your own. Step inside and discover the natural light filled open concept living, dining and kitchen as the result of a total kitchen renovation (2020) creating this everyday living and entertainer's dream, featuring high end appliances and floor to ceiling pantry with convenient roll-out drawers with an electrical socket, a chef's delight! A spacious hallway guides you to the bedrooms, including a primary bedroom with an ensuite bath and two additional bedrooms and a full bath.</a:t>
            </a:r>
          </a:p>
          <a:p>
            <a:r>
              <a:rPr lang="en-US" sz="1100" dirty="0">
                <a:solidFill>
                  <a:schemeClr val="tx2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At the end of the hall, bask in the abundant natural light of a true sunroom with 2 walls of windows for a tranquil retreat. The thoughtfully renovated (2024) laundry area and floor to ceiling cabinetry with roll-out drawers and stationary shelves allows for ultimate organization. Beyond interior updates include a new roof (2020), HVAC system (2021) and crawlspace repairs with moisture control (2016). The lush backyard, with a buffered area between you and the West Ashley Greenway, is a private oasis full of possibilities. Don't miss your chance to own a piece of desirable West Ashley where modern meets exceptional location.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69579" y="8331632"/>
            <a:ext cx="3416929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Eve Sokol </a:t>
            </a:r>
          </a:p>
          <a:p>
            <a:r>
              <a:rPr lang="en-US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843-991-5467</a:t>
            </a:r>
          </a:p>
          <a:p>
            <a:r>
              <a:rPr lang="en-US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evesokol@yahoo.com</a:t>
            </a:r>
          </a:p>
        </p:txBody>
      </p:sp>
      <p:sp>
        <p:nvSpPr>
          <p:cNvPr id="23" name="Rectangle 22"/>
          <p:cNvSpPr/>
          <p:nvPr/>
        </p:nvSpPr>
        <p:spPr>
          <a:xfrm>
            <a:off x="3728489" y="8347021"/>
            <a:ext cx="3416929" cy="769441"/>
          </a:xfrm>
          <a:prstGeom prst="rect">
            <a:avLst/>
          </a:prstGeom>
        </p:spPr>
        <p:txBody>
          <a:bodyPr wrap="square" anchor="b">
            <a:spAutoFit/>
          </a:bodyPr>
          <a:lstStyle/>
          <a:p>
            <a:pPr algn="r"/>
            <a:r>
              <a:rPr lang="en-US" sz="11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Elaine Brabham and Associates, LLC</a:t>
            </a:r>
          </a:p>
          <a:p>
            <a:pPr algn="r"/>
            <a:r>
              <a:rPr lang="en-US" sz="11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1890 Sam Rittenberg Boulevard</a:t>
            </a:r>
          </a:p>
          <a:p>
            <a:pPr algn="r"/>
            <a:r>
              <a:rPr lang="en-US" sz="11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Suite 217</a:t>
            </a:r>
          </a:p>
          <a:p>
            <a:pPr algn="r"/>
            <a:r>
              <a:rPr lang="en-US" sz="11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Charleston, SC 29407</a:t>
            </a:r>
          </a:p>
        </p:txBody>
      </p:sp>
      <p:pic>
        <p:nvPicPr>
          <p:cNvPr id="24" name="Picture 2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33750" y="8341216"/>
            <a:ext cx="647700" cy="781050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001000" y="8424246"/>
            <a:ext cx="647700" cy="647941"/>
          </a:xfrm>
          <a:prstGeom prst="ellipse">
            <a:avLst/>
          </a:prstGeom>
          <a:ln w="28575">
            <a:solidFill>
              <a:schemeClr val="bg2">
                <a:lumMod val="75000"/>
              </a:schemeClr>
            </a:solidFill>
          </a:ln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69579" y="7086737"/>
            <a:ext cx="1637278" cy="1091519"/>
          </a:xfrm>
          <a:prstGeom prst="rect">
            <a:avLst/>
          </a:prstGeom>
          <a:ln>
            <a:noFill/>
          </a:ln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729082" y="7086919"/>
            <a:ext cx="1636733" cy="1091155"/>
          </a:xfrm>
          <a:prstGeom prst="rect">
            <a:avLst/>
          </a:prstGeom>
          <a:ln>
            <a:noFill/>
          </a:ln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949636" y="7086872"/>
            <a:ext cx="1636872" cy="1091248"/>
          </a:xfrm>
          <a:prstGeom prst="rect">
            <a:avLst/>
          </a:prstGeom>
          <a:ln>
            <a:noFill/>
          </a:ln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508546" y="7086872"/>
            <a:ext cx="1636872" cy="1091248"/>
          </a:xfrm>
          <a:prstGeom prst="rect">
            <a:avLst/>
          </a:prstGeom>
          <a:ln>
            <a:noFill/>
          </a:ln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DE86ABB1-675B-4C1B-A730-B867059F06DE}"/>
              </a:ext>
            </a:extLst>
          </p:cNvPr>
          <p:cNvSpPr/>
          <p:nvPr/>
        </p:nvSpPr>
        <p:spPr>
          <a:xfrm>
            <a:off x="0" y="0"/>
            <a:ext cx="731133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Handwriting Frank" panose="03080402040302070206" pitchFamily="66" charset="0"/>
                <a:cs typeface="Arial" panose="020B0604020202020204" pitchFamily="34" charset="0"/>
              </a:rPr>
              <a:t>Price Improvement</a:t>
            </a:r>
          </a:p>
        </p:txBody>
      </p:sp>
    </p:spTree>
    <p:extLst>
      <p:ext uri="{BB962C8B-B14F-4D97-AF65-F5344CB8AC3E}">
        <p14:creationId xmlns:p14="http://schemas.microsoft.com/office/powerpoint/2010/main" val="18298168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190</TotalTime>
  <Words>308</Words>
  <Application>Microsoft Office PowerPoint</Application>
  <PresentationFormat>Custom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Adobe Handwriting Frank</vt:lpstr>
      <vt:lpstr>Arial</vt:lpstr>
      <vt:lpstr>Arial Narrow</vt:lpstr>
      <vt:lpstr>Calibri</vt:lpstr>
      <vt:lpstr>Office Theme</vt:lpstr>
      <vt:lpstr>31 Lyttleton Street Byrnes Downs • Charleston, SC 29407 • MLS# 25014648 • $995,000  3 Bedrooms | 2 Full Baths | 1605 sq. ft.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36</cp:revision>
  <dcterms:created xsi:type="dcterms:W3CDTF">2006-08-16T00:00:00Z</dcterms:created>
  <dcterms:modified xsi:type="dcterms:W3CDTF">2025-06-11T14:24:10Z</dcterms:modified>
</cp:coreProperties>
</file>