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2.jpg" ContentType="image/png"/>
  <Override PartName="/ppt/media/image11.jpg" ContentType="image/png"/>
  <Override PartName="/ppt/media/image12.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624" y="-430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6/5/2020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5494407" cy="4111587"/>
          </a:xfrm>
          <a:prstGeom prst="rect">
            <a:avLst/>
          </a:prstGeom>
          <a:ln>
            <a:noFill/>
          </a:ln>
        </p:spPr>
      </p:pic>
      <p:sp>
        <p:nvSpPr>
          <p:cNvPr id="2" name="Title 1"/>
          <p:cNvSpPr>
            <a:spLocks noGrp="1"/>
          </p:cNvSpPr>
          <p:nvPr>
            <p:ph type="ctrTitle"/>
          </p:nvPr>
        </p:nvSpPr>
        <p:spPr>
          <a:xfrm>
            <a:off x="0" y="3730588"/>
            <a:ext cx="6858000" cy="380999"/>
          </a:xfrm>
        </p:spPr>
        <p:txBody>
          <a:bodyPr>
            <a:noAutofit/>
          </a:bodyPr>
          <a:lstStyle/>
          <a:p>
            <a:pPr algn="l"/>
            <a:r>
              <a:rPr lang="en-US" sz="2400" b="1" i="1" dirty="0">
                <a:solidFill>
                  <a:schemeClr val="bg1"/>
                </a:solidFill>
                <a:effectLst>
                  <a:outerShdw blurRad="38100" dist="38100" dir="2700000" algn="tl">
                    <a:srgbClr val="000000">
                      <a:alpha val="43137"/>
                    </a:srgbClr>
                  </a:outerShdw>
                </a:effectLst>
                <a:latin typeface="Trebuchet MS" panose="020B0603020202020204" pitchFamily="34" charset="0"/>
              </a:rPr>
              <a:t>UNIQUE OPPORTUNITY!</a:t>
            </a:r>
            <a:endParaRPr lang="en-US" sz="2400" b="1"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76200" y="4789646"/>
            <a:ext cx="7162800" cy="3604765"/>
          </a:xfrm>
        </p:spPr>
        <p:txBody>
          <a:bodyPr anchor="ctr">
            <a:noAutofit/>
          </a:bodyPr>
          <a:lstStyle/>
          <a:p>
            <a:r>
              <a:rPr lang="en-US" sz="1175" dirty="0">
                <a:solidFill>
                  <a:schemeClr val="tx2"/>
                </a:solidFill>
                <a:latin typeface="Trebuchet MS" panose="020B0603020202020204" pitchFamily="34" charset="0"/>
              </a:rPr>
              <a:t>Here is the house you have been waiting for in I’On! You will love this charming home at 31 Mises Street $695,000. It offers a Master bedroom and bath with walk in closet on the first floor with 2 additional bedrooms and bath on the 2nd floor for kids, guests or office space. Enjoy relaxing on the porch…it is so wonderful in this serene, friendly neighborhood. The AC is a little over a year old, fresh white paint on walls, doors, ceilings, closets and trim were just completed. We just had the house power washed and painted the front door the popular I’On color. Open floor plan- Beautiful pine hardwood floors, Custom cabinets, Carrera marble countertops - Jenn Air/Bosch stainless appliances -Downstairs master suite - Marble tiled bath - Oversized frameless glass shower – Ceiling fans throughout - Front porch - Full size stackable Washer &amp; Dryer - Wired for stereo surround sound - Crawl space for storage Custom tongue and groove shutters Alarm system can be operational. </a:t>
            </a:r>
          </a:p>
          <a:p>
            <a:endParaRPr lang="en-US" sz="1175" dirty="0">
              <a:solidFill>
                <a:schemeClr val="tx2"/>
              </a:solidFill>
              <a:latin typeface="Trebuchet MS" panose="020B0603020202020204" pitchFamily="34" charset="0"/>
            </a:endParaRPr>
          </a:p>
          <a:p>
            <a:r>
              <a:rPr lang="en-US" sz="1175" dirty="0">
                <a:solidFill>
                  <a:schemeClr val="tx2"/>
                </a:solidFill>
                <a:latin typeface="Trebuchet MS" panose="020B0603020202020204" pitchFamily="34" charset="0"/>
              </a:rPr>
              <a:t>Driveway accommodates 2 cars. With approval, a garage can be built in the back with a room above it.</a:t>
            </a:r>
          </a:p>
          <a:p>
            <a:endParaRPr lang="en-US" sz="1175" dirty="0">
              <a:solidFill>
                <a:schemeClr val="tx2"/>
              </a:solidFill>
              <a:latin typeface="Trebuchet MS" panose="020B0603020202020204" pitchFamily="34" charset="0"/>
            </a:endParaRPr>
          </a:p>
          <a:p>
            <a:r>
              <a:rPr lang="en-US" sz="1175" dirty="0">
                <a:solidFill>
                  <a:schemeClr val="tx2"/>
                </a:solidFill>
                <a:latin typeface="Trebuchet MS" panose="020B0603020202020204" pitchFamily="34" charset="0"/>
              </a:rPr>
              <a:t>If you are in the market, please make an appointment to see this Saturday from 10-12pm or </a:t>
            </a:r>
            <a:br>
              <a:rPr lang="en-US" sz="1175" dirty="0">
                <a:solidFill>
                  <a:schemeClr val="tx2"/>
                </a:solidFill>
                <a:latin typeface="Trebuchet MS" panose="020B0603020202020204" pitchFamily="34" charset="0"/>
              </a:rPr>
            </a:br>
            <a:r>
              <a:rPr lang="en-US" sz="1175" dirty="0">
                <a:solidFill>
                  <a:schemeClr val="tx2"/>
                </a:solidFill>
                <a:latin typeface="Trebuchet MS" panose="020B0603020202020204" pitchFamily="34" charset="0"/>
              </a:rPr>
              <a:t>Sunday 2-4pm, reviewing all contracts 6-8-20 10am. We are happy to pay agent representing Buyer </a:t>
            </a:r>
            <a:br>
              <a:rPr lang="en-US" sz="1175" dirty="0">
                <a:solidFill>
                  <a:schemeClr val="tx2"/>
                </a:solidFill>
                <a:latin typeface="Trebuchet MS" panose="020B0603020202020204" pitchFamily="34" charset="0"/>
              </a:rPr>
            </a:br>
            <a:r>
              <a:rPr lang="en-US" sz="1175" dirty="0">
                <a:solidFill>
                  <a:schemeClr val="tx2"/>
                </a:solidFill>
                <a:latin typeface="Trebuchet MS" panose="020B0603020202020204" pitchFamily="34" charset="0"/>
              </a:rPr>
              <a:t>2.5% payout. You all may remember this house from Southern Charm where Kathryn use to live. </a:t>
            </a:r>
          </a:p>
          <a:p>
            <a:endParaRPr lang="en-US" sz="1175" dirty="0">
              <a:solidFill>
                <a:schemeClr val="tx2"/>
              </a:solidFill>
              <a:latin typeface="Trebuchet MS" panose="020B0603020202020204" pitchFamily="34" charset="0"/>
            </a:endParaRPr>
          </a:p>
          <a:p>
            <a:r>
              <a:rPr lang="en-US" sz="1175" dirty="0">
                <a:solidFill>
                  <a:schemeClr val="tx2"/>
                </a:solidFill>
                <a:latin typeface="Trebuchet MS" panose="020B0603020202020204" pitchFamily="34" charset="0"/>
              </a:rPr>
              <a:t>We require that you wear a mask (COVID friendly) and 2 people at a time with their agent. </a:t>
            </a:r>
          </a:p>
        </p:txBody>
      </p:sp>
      <p:sp>
        <p:nvSpPr>
          <p:cNvPr id="13" name="Title 1"/>
          <p:cNvSpPr txBox="1">
            <a:spLocks/>
          </p:cNvSpPr>
          <p:nvPr/>
        </p:nvSpPr>
        <p:spPr>
          <a:xfrm>
            <a:off x="76200" y="4191000"/>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31 Mises Street</a:t>
            </a:r>
          </a:p>
          <a:p>
            <a:r>
              <a:rPr lang="en-US" sz="1500" dirty="0">
                <a:solidFill>
                  <a:schemeClr val="tx2"/>
                </a:solidFill>
                <a:latin typeface="Trebuchet MS" panose="020B0603020202020204" pitchFamily="34" charset="0"/>
              </a:rPr>
              <a:t>I’On </a:t>
            </a:r>
            <a:r>
              <a:rPr lang="en-US" sz="1500">
                <a:solidFill>
                  <a:schemeClr val="tx2"/>
                </a:solidFill>
                <a:latin typeface="Trebuchet MS" panose="020B0603020202020204" pitchFamily="34" charset="0"/>
              </a:rPr>
              <a:t>| $695,000</a:t>
            </a:r>
            <a:endParaRPr lang="en-US" sz="1500" dirty="0">
              <a:solidFill>
                <a:schemeClr val="tx2"/>
              </a:solidFill>
              <a:latin typeface="Trebuchet MS" panose="020B0603020202020204" pitchFamily="34" charset="0"/>
            </a:endParaRP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i="1" dirty="0">
                <a:solidFill>
                  <a:schemeClr val="tx2"/>
                </a:solidFill>
                <a:latin typeface="Trebuchet MS" panose="020B0603020202020204" pitchFamily="34" charset="0"/>
              </a:rPr>
              <a:t>For Sale By Owner</a:t>
            </a:r>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602039" y="2826717"/>
            <a:ext cx="1713161" cy="1284870"/>
          </a:xfrm>
          <a:prstGeom prst="rect">
            <a:avLst/>
          </a:prstGeom>
          <a:ln>
            <a:solidFill>
              <a:schemeClr val="bg1"/>
            </a:solidFill>
          </a:ln>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33399" y="3506223"/>
            <a:ext cx="1225051" cy="816701"/>
          </a:xfrm>
          <a:prstGeom prst="rect">
            <a:avLst/>
          </a:prstGeom>
          <a:ln>
            <a:solidFill>
              <a:schemeClr val="bg1"/>
            </a:solidFill>
          </a:ln>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69040" y="3506222"/>
            <a:ext cx="1234440" cy="817838"/>
          </a:xfrm>
          <a:prstGeom prst="rect">
            <a:avLst/>
          </a:prstGeom>
          <a:ln>
            <a:solidFill>
              <a:schemeClr val="bg1"/>
            </a:solidFill>
          </a:ln>
        </p:spPr>
      </p:pic>
      <p:sp>
        <p:nvSpPr>
          <p:cNvPr id="33" name="Rectangle 32"/>
          <p:cNvSpPr/>
          <p:nvPr/>
        </p:nvSpPr>
        <p:spPr>
          <a:xfrm>
            <a:off x="2157266" y="8422957"/>
            <a:ext cx="3000669" cy="492443"/>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Katie Dooley Curran</a:t>
            </a:r>
          </a:p>
          <a:p>
            <a:pPr algn="ctr"/>
            <a:r>
              <a:rPr lang="en-US" sz="1000" dirty="0">
                <a:solidFill>
                  <a:schemeClr val="tx2"/>
                </a:solidFill>
                <a:latin typeface="Trebuchet MS" panose="020B0603020202020204" pitchFamily="34" charset="0"/>
              </a:rPr>
              <a:t>(314) 570-0418 | Katiedcurran@gmail.com</a:t>
            </a:r>
          </a:p>
        </p:txBody>
      </p:sp>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67758" y="2361251"/>
            <a:ext cx="1228450" cy="818967"/>
          </a:xfrm>
          <a:prstGeom prst="rect">
            <a:avLst/>
          </a:prstGeom>
          <a:ln w="3175">
            <a:solidFill>
              <a:schemeClr val="bg1"/>
            </a:solidFill>
          </a:ln>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36382" y="76935"/>
            <a:ext cx="1231015" cy="820676"/>
          </a:xfrm>
          <a:prstGeom prst="rect">
            <a:avLst/>
          </a:prstGeom>
          <a:ln w="3175">
            <a:solidFill>
              <a:schemeClr val="bg1"/>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9040" y="74680"/>
            <a:ext cx="1234440" cy="822960"/>
          </a:xfrm>
          <a:prstGeom prst="rect">
            <a:avLst/>
          </a:prstGeom>
          <a:ln>
            <a:solidFill>
              <a:schemeClr val="bg1"/>
            </a:solidFill>
          </a:ln>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69040" y="1217111"/>
            <a:ext cx="1231014" cy="820676"/>
          </a:xfrm>
          <a:prstGeom prst="rect">
            <a:avLst/>
          </a:prstGeom>
          <a:ln w="3175">
            <a:solidFill>
              <a:schemeClr val="bg1"/>
            </a:solidFill>
          </a:ln>
        </p:spPr>
      </p:pic>
      <p:pic>
        <p:nvPicPr>
          <p:cNvPr id="31" name="Picture 3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736382" y="1220032"/>
            <a:ext cx="1231015" cy="820677"/>
          </a:xfrm>
          <a:prstGeom prst="rect">
            <a:avLst/>
          </a:prstGeom>
          <a:ln w="3175">
            <a:solidFill>
              <a:schemeClr val="bg1"/>
            </a:solidFill>
          </a:ln>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736382" y="2363128"/>
            <a:ext cx="1231015" cy="820677"/>
          </a:xfrm>
          <a:prstGeom prst="rect">
            <a:avLst/>
          </a:prstGeom>
          <a:ln w="3175">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602039" y="0"/>
            <a:ext cx="1713161" cy="1284871"/>
          </a:xfrm>
          <a:prstGeom prst="rect">
            <a:avLst/>
          </a:prstGeom>
          <a:ln>
            <a:solidFill>
              <a:schemeClr val="bg1"/>
            </a:solidFill>
          </a:ln>
        </p:spPr>
      </p:pic>
      <p:pic>
        <p:nvPicPr>
          <p:cNvPr id="35" name="Picture 34">
            <a:extLst>
              <a:ext uri="{FF2B5EF4-FFF2-40B4-BE49-F238E27FC236}">
                <a16:creationId xmlns:a16="http://schemas.microsoft.com/office/drawing/2014/main" id="{87DDEBBF-97C8-4BDD-9CA6-9D65AC86A69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602040" y="1413358"/>
            <a:ext cx="1713160" cy="1284870"/>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331</TotalTime>
  <Words>315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UNIQUE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53</cp:revision>
  <dcterms:created xsi:type="dcterms:W3CDTF">2006-08-16T00:00:00Z</dcterms:created>
  <dcterms:modified xsi:type="dcterms:W3CDTF">2020-06-05T23:58:33Z</dcterms:modified>
</cp:coreProperties>
</file>