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624" y="-3192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6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6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9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2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2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7"/>
            <a:ext cx="2406651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8"/>
            <a:ext cx="4089401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1913468"/>
            <a:ext cx="2406651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2"/>
            <a:ext cx="438912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5"/>
            <a:ext cx="23164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5494407" cy="3770517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380999"/>
          </a:xfrm>
        </p:spPr>
        <p:txBody>
          <a:bodyPr>
            <a:noAutofit/>
          </a:bodyPr>
          <a:lstStyle/>
          <a:p>
            <a:pPr algn="l"/>
            <a:r>
              <a:rPr lang="en-US" sz="2400" b="1" i="1" dirty="0">
                <a:ln w="317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 Sunday June 28 2-4p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4461657"/>
            <a:ext cx="7162800" cy="3900780"/>
          </a:xfrm>
        </p:spPr>
        <p:txBody>
          <a:bodyPr anchor="ctr">
            <a:noAutofit/>
          </a:bodyPr>
          <a:lstStyle/>
          <a:p>
            <a:r>
              <a:rPr lang="en-US" sz="1200" b="1" i="1" dirty="0">
                <a:solidFill>
                  <a:schemeClr val="tx2"/>
                </a:solidFill>
                <a:latin typeface="Trebuchet MS" panose="020B0603020202020204" pitchFamily="34" charset="0"/>
              </a:rPr>
              <a:t>Here is the home you have been waiting for in </a:t>
            </a:r>
            <a:r>
              <a:rPr lang="en-US" sz="1200" b="1" i="1" dirty="0" err="1">
                <a:solidFill>
                  <a:schemeClr val="tx2"/>
                </a:solidFill>
                <a:latin typeface="Trebuchet MS" panose="020B0603020202020204" pitchFamily="34" charset="0"/>
              </a:rPr>
              <a:t>I’on</a:t>
            </a:r>
            <a:r>
              <a:rPr lang="en-US" sz="1200" b="1" i="1" dirty="0">
                <a:solidFill>
                  <a:schemeClr val="tx2"/>
                </a:solidFill>
                <a:latin typeface="Trebuchet MS" panose="020B0603020202020204" pitchFamily="34" charset="0"/>
              </a:rPr>
              <a:t>! </a:t>
            </a:r>
          </a:p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First contract fell through no fault to seller. </a:t>
            </a:r>
            <a:r>
              <a:rPr lang="en-US" sz="1200">
                <a:solidFill>
                  <a:schemeClr val="tx2"/>
                </a:solidFill>
                <a:latin typeface="Trebuchet MS" panose="020B0603020202020204" pitchFamily="34" charset="0"/>
              </a:rPr>
              <a:t>You will </a:t>
            </a:r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love this charming home tucked away on one of </a:t>
            </a:r>
            <a:r>
              <a:rPr lang="en-US" sz="1200" dirty="0" err="1">
                <a:solidFill>
                  <a:schemeClr val="tx2"/>
                </a:solidFill>
                <a:latin typeface="Trebuchet MS" panose="020B0603020202020204" pitchFamily="34" charset="0"/>
              </a:rPr>
              <a:t>I’ons</a:t>
            </a:r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 most desirable quiet streets surrounded by large beautiful homes. It offers a Master bedroom and bathroom/step in shower with walk in closet on the first floor. 2 additional bedrooms and bath on the 2nd floor for kids, guests or office space. Enjoy relaxing on the porch...it is so wonderful in this serene, friendly neighborhood. The HVAC is a little over a year old, fresh white paint on interior walls, doors, ceilings, closets and trim were just completed. House was just power washed and exterior doors were just painted </a:t>
            </a:r>
            <a:r>
              <a:rPr lang="en-US" sz="1200" dirty="0" err="1">
                <a:solidFill>
                  <a:schemeClr val="tx2"/>
                </a:solidFill>
                <a:latin typeface="Trebuchet MS" panose="020B0603020202020204" pitchFamily="34" charset="0"/>
              </a:rPr>
              <a:t>I’on</a:t>
            </a:r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 blue. Open floor plan- Beautiful pine hardwood floors, Custom cabinets, Carrera marble countertops - Jenn Air/Bosch stainless appliances -Downstairs master suite - Marble tiled bath - Oversized frameless glass shower – Ceiling fans throughout - Front porch - Full size stackable Washer &amp; Dryer - Wired for stereo surround sound - Custom tongue and groove shutters - Alarm system can be operational.</a:t>
            </a:r>
          </a:p>
          <a:p>
            <a:endParaRPr lang="en-US" sz="12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Driveway accommodates 2 cars. Addition can be done in the back, or a garage can be built with a room above it with city approval.</a:t>
            </a:r>
          </a:p>
          <a:p>
            <a:endParaRPr lang="en-US" sz="12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We are happy to pay agent representing Buyer 2.5% payout. You all may remember this house from Southern Charm where Kathryn use to live.</a:t>
            </a:r>
          </a:p>
          <a:p>
            <a:endParaRPr lang="en-US" sz="12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r>
              <a:rPr lang="en-US" sz="1200" dirty="0">
                <a:solidFill>
                  <a:schemeClr val="tx2"/>
                </a:solidFill>
                <a:latin typeface="Trebuchet MS" panose="020B0603020202020204" pitchFamily="34" charset="0"/>
              </a:rPr>
              <a:t>Call Katie (Agent/owner) to show today 314-570-0418.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76200" y="3831037"/>
            <a:ext cx="7162800" cy="570100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900" b="1" dirty="0">
                <a:solidFill>
                  <a:schemeClr val="tx2"/>
                </a:solidFill>
                <a:latin typeface="Trebuchet MS" panose="020B0603020202020204" pitchFamily="34" charset="0"/>
              </a:rPr>
              <a:t>31 Mises Street</a:t>
            </a:r>
          </a:p>
          <a:p>
            <a:r>
              <a:rPr lang="en-US" sz="1500" dirty="0">
                <a:solidFill>
                  <a:schemeClr val="tx2"/>
                </a:solidFill>
                <a:latin typeface="Trebuchet MS" panose="020B0603020202020204" pitchFamily="34" charset="0"/>
              </a:rPr>
              <a:t>I’On | MLS# 20015616 | $699,900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8943946"/>
            <a:ext cx="68580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i="1" dirty="0">
                <a:solidFill>
                  <a:schemeClr val="tx2"/>
                </a:solidFill>
                <a:latin typeface="Trebuchet MS" panose="020B0603020202020204" pitchFamily="34" charset="0"/>
              </a:rPr>
              <a:t>Limited listing offered by Behren Kittrell, Charleston Flat Fee Real Estate, 843-870-3549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2039" y="2626822"/>
            <a:ext cx="1713161" cy="114369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5607" y="1092246"/>
            <a:ext cx="10287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8828" y="1893140"/>
            <a:ext cx="1035143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33" name="Rectangle 32"/>
          <p:cNvSpPr/>
          <p:nvPr/>
        </p:nvSpPr>
        <p:spPr>
          <a:xfrm>
            <a:off x="2157266" y="8422957"/>
            <a:ext cx="300066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Trebuchet MS" panose="020B0603020202020204" pitchFamily="34" charset="0"/>
              </a:rPr>
              <a:t>Katie Dooley Curran</a:t>
            </a:r>
          </a:p>
          <a:p>
            <a:pPr algn="ctr"/>
            <a:r>
              <a:rPr lang="en-US" sz="1000" dirty="0">
                <a:solidFill>
                  <a:schemeClr val="tx2"/>
                </a:solidFill>
                <a:latin typeface="Trebuchet MS" panose="020B0603020202020204" pitchFamily="34" charset="0"/>
              </a:rPr>
              <a:t>(314) 570-0418 | Katiedcurran@gmail.com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5607" y="2694034"/>
            <a:ext cx="1028701" cy="68580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5607" y="3494928"/>
            <a:ext cx="1028700" cy="68580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5607" y="4295820"/>
            <a:ext cx="1028700" cy="68580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D100720B-7D47-415E-8F70-707DF772A07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2039" y="0"/>
            <a:ext cx="1713161" cy="114210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87DDEBBF-97C8-4BDD-9CA6-9D65AC86A69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2040" y="1313412"/>
            <a:ext cx="1713160" cy="114210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B148A4B-55CF-493B-A6B8-C2E1D6E3E55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8828" y="291352"/>
            <a:ext cx="1028701" cy="68580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317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Open House Sunday June 28 2-4p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60</cp:revision>
  <dcterms:created xsi:type="dcterms:W3CDTF">2006-08-16T00:00:00Z</dcterms:created>
  <dcterms:modified xsi:type="dcterms:W3CDTF">2020-06-26T21:18:06Z</dcterms:modified>
</cp:coreProperties>
</file>