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67D"/>
    <a:srgbClr val="8BC0E7"/>
    <a:srgbClr val="85BC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2316" y="12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996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915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45852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72106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9653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6418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5585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076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9760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6158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3051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1D8BD707-D9CF-40AE-B4C6-C98DA3205C09}" type="datetimeFigureOut">
              <a:rPr lang="en-US" smtClean="0"/>
              <a:pPr/>
              <a:t>12/21/2018</a:t>
            </a:fld>
            <a:endParaRPr lang="en-US"/>
          </a:p>
        </p:txBody>
      </p:sp>
      <p:sp>
        <p:nvSpPr>
          <p:cNvPr id="5" name="Footer Placeholder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939373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g"/><Relationship Id="rId5" Type="http://schemas.openxmlformats.org/officeDocument/2006/relationships/image" Target="../media/image4.jpeg"/><Relationship Id="rId10" Type="http://schemas.openxmlformats.org/officeDocument/2006/relationships/image" Target="../media/image9.jp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8153400"/>
            <a:ext cx="6858000" cy="1028700"/>
          </a:xfrm>
          <a:prstGeom prst="rect">
            <a:avLst/>
          </a:prstGeom>
        </p:spPr>
      </p:pic>
      <p:sp>
        <p:nvSpPr>
          <p:cNvPr id="13" name="Rectangle 12"/>
          <p:cNvSpPr/>
          <p:nvPr/>
        </p:nvSpPr>
        <p:spPr>
          <a:xfrm>
            <a:off x="0" y="-1"/>
            <a:ext cx="6858000" cy="8229169"/>
          </a:xfrm>
          <a:prstGeom prst="rect">
            <a:avLst/>
          </a:prstGeom>
          <a:solidFill>
            <a:srgbClr val="85B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141" y="132183"/>
            <a:ext cx="5248384" cy="3928087"/>
          </a:xfrm>
          <a:prstGeom prst="rect">
            <a:avLst/>
          </a:prstGeom>
          <a:ln>
            <a:noFill/>
          </a:ln>
          <a:effectLst>
            <a:outerShdw blurRad="63500" sx="102000" sy="102000" algn="ctr" rotWithShape="0">
              <a:prstClr val="black">
                <a:alpha val="40000"/>
              </a:prstClr>
            </a:outerShdw>
          </a:effectLst>
        </p:spPr>
      </p:pic>
      <p:sp>
        <p:nvSpPr>
          <p:cNvPr id="5" name="TextBox 4"/>
          <p:cNvSpPr txBox="1"/>
          <p:nvPr/>
        </p:nvSpPr>
        <p:spPr>
          <a:xfrm>
            <a:off x="181140" y="133290"/>
            <a:ext cx="5248383" cy="461665"/>
          </a:xfrm>
          <a:prstGeom prst="rect">
            <a:avLst/>
          </a:prstGeom>
          <a:noFill/>
        </p:spPr>
        <p:txBody>
          <a:bodyPr wrap="square" rtlCol="0">
            <a:spAutoFit/>
          </a:bodyPr>
          <a:lstStyle/>
          <a:p>
            <a:pPr algn="ctr"/>
            <a:r>
              <a:rPr lang="en-US" sz="2400" b="1">
                <a:solidFill>
                  <a:schemeClr val="bg1"/>
                </a:solidFill>
                <a:effectLst>
                  <a:outerShdw blurRad="38100" dist="38100" dir="2700000" algn="tl">
                    <a:srgbClr val="000000">
                      <a:alpha val="43137"/>
                    </a:srgbClr>
                  </a:outerShdw>
                </a:effectLst>
                <a:latin typeface="Century Gothic" panose="020B0502020202020204" pitchFamily="34" charset="0"/>
              </a:rPr>
              <a:t>$5,000 AGENT BONUS</a:t>
            </a:r>
            <a:endParaRPr lang="en-US" sz="2000" b="1" i="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9" name="Rectangle 8"/>
          <p:cNvSpPr/>
          <p:nvPr/>
        </p:nvSpPr>
        <p:spPr>
          <a:xfrm>
            <a:off x="-1" y="5062478"/>
            <a:ext cx="5610668" cy="3046988"/>
          </a:xfrm>
          <a:prstGeom prst="rect">
            <a:avLst/>
          </a:prstGeom>
        </p:spPr>
        <p:txBody>
          <a:bodyPr wrap="square">
            <a:spAutoFit/>
          </a:bodyPr>
          <a:lstStyle/>
          <a:p>
            <a:pPr algn="ctr"/>
            <a:r>
              <a:rPr lang="en-US" sz="1200" dirty="0">
                <a:solidFill>
                  <a:srgbClr val="01467D"/>
                </a:solidFill>
                <a:latin typeface="Century Gothic" panose="020B0502020202020204" pitchFamily="34" charset="0"/>
              </a:rPr>
              <a:t>Gorgeous custom built home on large 3.51 acre lot. Perfect location to escape the city and a great place for horses! Short drive to Kiawah beaches, downtown Charleston and great dining nearby. You will love this open floor plan with 14 ft. vaulted ceilings in family room and kitchen and so many large windows throughout allowing sunlight to fill your house! Kitchen includes beautiful white cabinetry, stainless steel appliances under warranty and granite countertops. Upgraded laminate hardwood floors throughout living areas and upgraded trim package throughout entire house. Master bedroom includes extra large walk-in closet and upgraded gorgeous </a:t>
            </a:r>
            <a:r>
              <a:rPr lang="en-US" sz="1200" dirty="0" err="1">
                <a:solidFill>
                  <a:srgbClr val="01467D"/>
                </a:solidFill>
                <a:latin typeface="Century Gothic" panose="020B0502020202020204" pitchFamily="34" charset="0"/>
              </a:rPr>
              <a:t>ensuite</a:t>
            </a:r>
            <a:r>
              <a:rPr lang="en-US" sz="1200" dirty="0">
                <a:solidFill>
                  <a:srgbClr val="01467D"/>
                </a:solidFill>
                <a:latin typeface="Century Gothic" panose="020B0502020202020204" pitchFamily="34" charset="0"/>
              </a:rPr>
              <a:t> bath with granite dual sinks, custom walk-in shower with frameless glass door and separate whirlpool tub. Guest bath includes tile floor and beautiful marble top vanity. 9' ceilings and plush carpet in bedrooms. Large front porch and also a back porch. Detached 20x40 carport in back. MUST SEE!!!! Seller is offering $4000 towards buyer closing costs in addition to lender paid closing costs.</a:t>
            </a:r>
          </a:p>
        </p:txBody>
      </p:sp>
      <p:sp>
        <p:nvSpPr>
          <p:cNvPr id="12" name="TextBox 11"/>
          <p:cNvSpPr txBox="1"/>
          <p:nvPr/>
        </p:nvSpPr>
        <p:spPr>
          <a:xfrm>
            <a:off x="47183" y="8229169"/>
            <a:ext cx="2223576" cy="877163"/>
          </a:xfrm>
          <a:prstGeom prst="rect">
            <a:avLst/>
          </a:prstGeom>
          <a:noFill/>
        </p:spPr>
        <p:txBody>
          <a:bodyPr wrap="square" rtlCol="0">
            <a:spAutoFit/>
          </a:bodyPr>
          <a:lstStyle/>
          <a:p>
            <a:r>
              <a:rPr lang="en-US" sz="1600" dirty="0">
                <a:solidFill>
                  <a:srgbClr val="01467D"/>
                </a:solidFill>
                <a:latin typeface="Century Gothic" panose="020B0502020202020204" pitchFamily="34" charset="0"/>
              </a:rPr>
              <a:t>Stephanie Deaton</a:t>
            </a:r>
            <a:br>
              <a:rPr lang="en-US" dirty="0">
                <a:solidFill>
                  <a:srgbClr val="01467D"/>
                </a:solidFill>
                <a:latin typeface="Century Gothic" panose="020B0502020202020204" pitchFamily="34" charset="0"/>
              </a:rPr>
            </a:br>
            <a:r>
              <a:rPr lang="en-US" sz="1100" dirty="0">
                <a:solidFill>
                  <a:srgbClr val="01467D"/>
                </a:solidFill>
                <a:latin typeface="Century Gothic" panose="020B0502020202020204" pitchFamily="34" charset="0"/>
              </a:rPr>
              <a:t>(843) 743-4219</a:t>
            </a:r>
          </a:p>
          <a:p>
            <a:r>
              <a:rPr lang="en-US" sz="1100" dirty="0">
                <a:solidFill>
                  <a:srgbClr val="01467D"/>
                </a:solidFill>
                <a:latin typeface="Century Gothic" panose="020B0502020202020204" pitchFamily="34" charset="0"/>
              </a:rPr>
              <a:t>sdeaton@palmettost.com</a:t>
            </a:r>
          </a:p>
          <a:p>
            <a:r>
              <a:rPr lang="en-US" sz="1100" dirty="0">
                <a:solidFill>
                  <a:srgbClr val="01467D"/>
                </a:solidFill>
                <a:latin typeface="Century Gothic" panose="020B0502020202020204" pitchFamily="34" charset="0"/>
              </a:rPr>
              <a:t>www.palmettost.com</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060044" y="8268543"/>
            <a:ext cx="693623" cy="79841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9111" y="132182"/>
            <a:ext cx="1143000" cy="857250"/>
          </a:xfrm>
          <a:prstGeom prst="rect">
            <a:avLst/>
          </a:prstGeom>
          <a:ln>
            <a:noFill/>
          </a:ln>
          <a:effectLst>
            <a:outerShdw blurRad="63500" sx="102000" sy="102000" algn="ctr" rotWithShape="0">
              <a:prstClr val="black">
                <a:alpha val="40000"/>
              </a:prstClr>
            </a:outerShdw>
          </a:effectLst>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10667" y="1104019"/>
            <a:ext cx="1143000" cy="857250"/>
          </a:xfrm>
          <a:prstGeom prst="rect">
            <a:avLst/>
          </a:prstGeom>
          <a:ln>
            <a:noFill/>
          </a:ln>
          <a:effectLst>
            <a:outerShdw blurRad="63500" sx="102000" sy="102000" algn="ctr" rotWithShape="0">
              <a:prstClr val="black">
                <a:alpha val="40000"/>
              </a:prstClr>
            </a:outerShdw>
          </a:effectLst>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10667" y="2075856"/>
            <a:ext cx="1143000" cy="857250"/>
          </a:xfrm>
          <a:prstGeom prst="rect">
            <a:avLst/>
          </a:prstGeom>
          <a:ln>
            <a:noFill/>
          </a:ln>
          <a:effectLst>
            <a:outerShdw blurRad="63500" sx="102000" sy="102000" algn="ctr" rotWithShape="0">
              <a:prstClr val="black">
                <a:alpha val="40000"/>
              </a:prstClr>
            </a:outerShdw>
          </a:effectLst>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10667" y="3047693"/>
            <a:ext cx="1143000" cy="857250"/>
          </a:xfrm>
          <a:prstGeom prst="rect">
            <a:avLst/>
          </a:prstGeom>
          <a:ln>
            <a:noFill/>
          </a:ln>
          <a:effectLst>
            <a:outerShdw blurRad="63500" sx="102000" sy="102000" algn="ctr" rotWithShape="0">
              <a:prstClr val="black">
                <a:alpha val="40000"/>
              </a:prstClr>
            </a:outerShdw>
          </a:effectLst>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10667" y="4019530"/>
            <a:ext cx="1143000" cy="857250"/>
          </a:xfrm>
          <a:prstGeom prst="rect">
            <a:avLst/>
          </a:prstGeom>
          <a:ln>
            <a:noFill/>
          </a:ln>
          <a:effectLst>
            <a:outerShdw blurRad="63500" sx="102000" sy="102000" algn="ctr" rotWithShape="0">
              <a:prstClr val="black">
                <a:alpha val="40000"/>
              </a:prstClr>
            </a:outerShdw>
          </a:effectLst>
        </p:spPr>
      </p:pic>
      <p:pic>
        <p:nvPicPr>
          <p:cNvPr id="32" name="Picture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10667" y="4991367"/>
            <a:ext cx="1143000" cy="1524000"/>
          </a:xfrm>
          <a:prstGeom prst="rect">
            <a:avLst/>
          </a:prstGeom>
          <a:ln>
            <a:noFill/>
          </a:ln>
          <a:effectLst>
            <a:outerShdw blurRad="63500" sx="102000" sy="102000" algn="ctr" rotWithShape="0">
              <a:prstClr val="black">
                <a:alpha val="40000"/>
              </a:prstClr>
            </a:outerShdw>
          </a:effectLst>
        </p:spPr>
      </p:pic>
      <p:pic>
        <p:nvPicPr>
          <p:cNvPr id="34" name="Picture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10667" y="6629954"/>
            <a:ext cx="1143000" cy="1524001"/>
          </a:xfrm>
          <a:prstGeom prst="rect">
            <a:avLst/>
          </a:prstGeom>
          <a:ln>
            <a:noFill/>
          </a:ln>
          <a:effectLst>
            <a:outerShdw blurRad="63500" sx="102000" sy="102000" algn="ctr" rotWithShape="0">
              <a:prstClr val="black">
                <a:alpha val="40000"/>
              </a:prstClr>
            </a:outerShdw>
          </a:effectLst>
        </p:spPr>
      </p:pic>
      <p:sp>
        <p:nvSpPr>
          <p:cNvPr id="2" name="Title 1"/>
          <p:cNvSpPr>
            <a:spLocks noGrp="1"/>
          </p:cNvSpPr>
          <p:nvPr>
            <p:ph type="ctrTitle"/>
          </p:nvPr>
        </p:nvSpPr>
        <p:spPr>
          <a:xfrm>
            <a:off x="11795" y="4038600"/>
            <a:ext cx="5587077" cy="1066800"/>
          </a:xfrm>
        </p:spPr>
        <p:txBody>
          <a:bodyPr anchor="ctr">
            <a:noAutofit/>
          </a:bodyPr>
          <a:lstStyle/>
          <a:p>
            <a:pPr>
              <a:lnSpc>
                <a:spcPct val="120000"/>
              </a:lnSpc>
            </a:pPr>
            <a:r>
              <a:rPr lang="en-US" sz="2400" b="1" dirty="0">
                <a:solidFill>
                  <a:srgbClr val="01467D"/>
                </a:solidFill>
                <a:latin typeface="Century Gothic" panose="020B0502020202020204" pitchFamily="34" charset="0"/>
              </a:rPr>
              <a:t>3204 </a:t>
            </a:r>
            <a:r>
              <a:rPr lang="en-US" sz="2400" b="1" dirty="0" err="1">
                <a:solidFill>
                  <a:srgbClr val="01467D"/>
                </a:solidFill>
                <a:latin typeface="Century Gothic" panose="020B0502020202020204" pitchFamily="34" charset="0"/>
              </a:rPr>
              <a:t>Plowground</a:t>
            </a:r>
            <a:r>
              <a:rPr lang="en-US" sz="2400" b="1" dirty="0">
                <a:solidFill>
                  <a:srgbClr val="01467D"/>
                </a:solidFill>
                <a:latin typeface="Century Gothic" panose="020B0502020202020204" pitchFamily="34" charset="0"/>
              </a:rPr>
              <a:t> Road</a:t>
            </a:r>
            <a:br>
              <a:rPr lang="en-US" sz="2400" b="1" dirty="0">
                <a:solidFill>
                  <a:srgbClr val="01467D"/>
                </a:solidFill>
                <a:latin typeface="Century Gothic" panose="020B0502020202020204" pitchFamily="34" charset="0"/>
              </a:rPr>
            </a:br>
            <a:r>
              <a:rPr lang="en-US" sz="1600" dirty="0">
                <a:solidFill>
                  <a:srgbClr val="01467D"/>
                </a:solidFill>
                <a:latin typeface="Century Gothic" panose="020B0502020202020204" pitchFamily="34" charset="0"/>
              </a:rPr>
              <a:t>Pt Capes Plantation | Johns Island</a:t>
            </a:r>
            <a:br>
              <a:rPr lang="en-US" sz="1600" dirty="0">
                <a:solidFill>
                  <a:srgbClr val="01467D"/>
                </a:solidFill>
                <a:latin typeface="Century Gothic" panose="020B0502020202020204" pitchFamily="34" charset="0"/>
              </a:rPr>
            </a:br>
            <a:r>
              <a:rPr lang="en-US" sz="1600" dirty="0">
                <a:solidFill>
                  <a:srgbClr val="01467D"/>
                </a:solidFill>
                <a:latin typeface="Century Gothic" panose="020B0502020202020204" pitchFamily="34" charset="0"/>
              </a:rPr>
              <a:t>MLS# 18018017 | $358,000</a:t>
            </a:r>
            <a:endParaRPr lang="en-US" sz="2400" b="1" dirty="0">
              <a:solidFill>
                <a:srgbClr val="01467D"/>
              </a:solidFill>
              <a:latin typeface="Century Gothic" panose="020B0502020202020204" pitchFamily="34" charset="0"/>
            </a:endParaRPr>
          </a:p>
        </p:txBody>
      </p:sp>
    </p:spTree>
    <p:extLst>
      <p:ext uri="{BB962C8B-B14F-4D97-AF65-F5344CB8AC3E}">
        <p14:creationId xmlns:p14="http://schemas.microsoft.com/office/powerpoint/2010/main" val="40099513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656</TotalTime>
  <Words>190</Words>
  <Application>Microsoft Office PowerPoint</Application>
  <PresentationFormat>On-screen Show (4:3)</PresentationFormat>
  <Paragraphs>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3204 Plowground Road Pt Capes Plantation | Johns Island MLS# 18018017 | $358,000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House Sunday 2-4</dc:title>
  <dc:creator>CVH360</dc:creator>
  <cp:lastModifiedBy>A. Thomas Price</cp:lastModifiedBy>
  <cp:revision>36</cp:revision>
  <dcterms:created xsi:type="dcterms:W3CDTF">2006-08-16T00:00:00Z</dcterms:created>
  <dcterms:modified xsi:type="dcterms:W3CDTF">2018-12-21T15:59:00Z</dcterms:modified>
</cp:coreProperties>
</file>