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15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dirty="0" smtClean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OPPORTUNITY AWAITS!</a:t>
            </a:r>
            <a:endParaRPr lang="en-US" sz="3200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smtClean="0">
                <a:solidFill>
                  <a:schemeClr val="tx2">
                    <a:lumMod val="75000"/>
                  </a:schemeClr>
                </a:solidFill>
              </a:rPr>
              <a:t>843-693-8539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5010"/>
          <a:stretch/>
        </p:blipFill>
        <p:spPr>
          <a:xfrm>
            <a:off x="381000" y="921208"/>
            <a:ext cx="2095086" cy="2857500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590800" y="1075431"/>
            <a:ext cx="4914899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3206 </a:t>
            </a:r>
            <a:r>
              <a:rPr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Johnstowne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Street</a:t>
            </a:r>
          </a:p>
          <a:p>
            <a:pPr algn="r"/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Kiawah River Estates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Johns Island, SC 29455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15019870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$45,000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956" y="3966315"/>
            <a:ext cx="7548769" cy="4377585"/>
          </a:xfrm>
        </p:spPr>
        <p:txBody>
          <a:bodyPr>
            <a:noAutofit/>
          </a:bodyPr>
          <a:lstStyle/>
          <a:p>
            <a:r>
              <a:rPr lang="en-US" sz="1400" b="1" i="1" dirty="0">
                <a:solidFill>
                  <a:schemeClr val="tx1"/>
                </a:solidFill>
              </a:rPr>
              <a:t>Opportunity </a:t>
            </a:r>
            <a:r>
              <a:rPr lang="en-US" sz="1400" b="1" i="1" dirty="0" smtClean="0">
                <a:solidFill>
                  <a:schemeClr val="tx1"/>
                </a:solidFill>
              </a:rPr>
              <a:t>Knocks!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This </a:t>
            </a:r>
            <a:r>
              <a:rPr lang="en-US" sz="1400" dirty="0">
                <a:solidFill>
                  <a:schemeClr val="tx1"/>
                </a:solidFill>
              </a:rPr>
              <a:t>vacant lot is located inside the security gate of Kiawah River Estates and is in the </a:t>
            </a:r>
            <a:r>
              <a:rPr lang="en-US" sz="1400" dirty="0" err="1">
                <a:solidFill>
                  <a:schemeClr val="tx1"/>
                </a:solidFill>
              </a:rPr>
              <a:t>Johnstowne</a:t>
            </a:r>
            <a:r>
              <a:rPr lang="en-US" sz="1400" dirty="0">
                <a:solidFill>
                  <a:schemeClr val="tx1"/>
                </a:solidFill>
              </a:rPr>
              <a:t> subsection. A beautiful patio lot priced way below the current competition for a quick sale.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The </a:t>
            </a:r>
            <a:r>
              <a:rPr lang="en-US" sz="1400" dirty="0">
                <a:solidFill>
                  <a:schemeClr val="tx1"/>
                </a:solidFill>
              </a:rPr>
              <a:t>annual homeowners fee covers the following amenities: pool, clubhouse, tennis courts, crabbing dock, roads, insurance.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Property </a:t>
            </a:r>
            <a:r>
              <a:rPr lang="en-US" sz="1400" dirty="0">
                <a:solidFill>
                  <a:schemeClr val="tx1"/>
                </a:solidFill>
              </a:rPr>
              <a:t>owners have the opportunity to join the Kiawah Island Governors Club, Seabrook Island Club, and Oak Point Golf Club. Bicycle to the </a:t>
            </a:r>
            <a:r>
              <a:rPr lang="en-US" sz="1400" dirty="0" err="1">
                <a:solidFill>
                  <a:schemeClr val="tx1"/>
                </a:solidFill>
              </a:rPr>
              <a:t>Freshfield</a:t>
            </a:r>
            <a:r>
              <a:rPr lang="en-US" sz="1400" dirty="0">
                <a:solidFill>
                  <a:schemeClr val="tx1"/>
                </a:solidFill>
              </a:rPr>
              <a:t> Village for shopping and dining, or to the Bohicket Marina for shopping, dining and water activities. Of course, there is access to </a:t>
            </a:r>
            <a:r>
              <a:rPr lang="en-US" sz="1400" dirty="0" err="1">
                <a:solidFill>
                  <a:schemeClr val="tx1"/>
                </a:solidFill>
              </a:rPr>
              <a:t>Beachwalker</a:t>
            </a:r>
            <a:r>
              <a:rPr lang="en-US" sz="1400" dirty="0">
                <a:solidFill>
                  <a:schemeClr val="tx1"/>
                </a:solidFill>
              </a:rPr>
              <a:t> Park Beach.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A </a:t>
            </a:r>
            <a:r>
              <a:rPr lang="en-US" sz="1400" dirty="0">
                <a:solidFill>
                  <a:schemeClr val="tx1"/>
                </a:solidFill>
              </a:rPr>
              <a:t>onetime fee of .25% of sales price payable by the buyer to the HOA capital reserve, upon closing.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Age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acrg</a:t>
            </a:r>
            <a:r>
              <a:rPr lang="en-US" sz="1400" dirty="0">
                <a:solidFill>
                  <a:schemeClr val="tx1"/>
                </a:solidFill>
              </a:rPr>
              <a:t>, schools, </a:t>
            </a:r>
            <a:r>
              <a:rPr lang="en-US" sz="1400" dirty="0" err="1">
                <a:solidFill>
                  <a:schemeClr val="tx1"/>
                </a:solidFill>
              </a:rPr>
              <a:t>sqft</a:t>
            </a:r>
            <a:r>
              <a:rPr lang="en-US" sz="1400" dirty="0">
                <a:solidFill>
                  <a:schemeClr val="tx1"/>
                </a:solidFill>
              </a:rPr>
              <a:t>, HOA fees, and taxes are approx. Buyers to verify.</a:t>
            </a:r>
            <a:endParaRPr lang="en-US" sz="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112</TotalTime>
  <Words>200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YOUR OPPORTUNITY AWAITS!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23</cp:revision>
  <dcterms:created xsi:type="dcterms:W3CDTF">2006-08-16T00:00:00Z</dcterms:created>
  <dcterms:modified xsi:type="dcterms:W3CDTF">2016-01-21T16:18:54Z</dcterms:modified>
</cp:coreProperties>
</file>