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75" d="100"/>
          <a:sy n="75" d="100"/>
        </p:scale>
        <p:origin x="1829" y="-129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4/21/2023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www.charlestonvirtualhomes.com/23008388/"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839643"/>
            <a:ext cx="8229600" cy="3513539"/>
          </a:xfrm>
        </p:spPr>
        <p:txBody>
          <a:bodyPr numCol="1" anchor="ctr">
            <a:noAutofit/>
          </a:bodyPr>
          <a:lstStyle/>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This 4 bedroom &amp; 2.5 bathroom home is convenient to shopping, dining, Downtown and I-526! The open concept with 9' ceilings and tall windows welcomes you right into this home. Sleek crown molding downstairs and wainscoting in the dining area give a luxurious touch! The kitchen is nicely adorned with quartz counter tops, upgraded shaker cabinets and stainless steel appliances. The stairs have beautiful Oak Treads with an LVP landing leading down the hall. </a:t>
            </a:r>
          </a:p>
          <a:p>
            <a:endPar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4 bedrooms allow room for family and/or guests to stay! The master bathroom has a large &amp; elegant tiled shower and dual vanities! HUGE walk-in closets! This home is very close the public boat ramp, which is very quick access to the Ashley River!</a:t>
            </a:r>
          </a:p>
          <a:p>
            <a:endParaRPr lang="en-US" sz="1400" b="1" i="1"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Take a virtual tour today!</a:t>
            </a:r>
          </a:p>
          <a:p>
            <a:r>
              <a:rPr lang="en-US" sz="1400" dirty="0">
                <a:solidFill>
                  <a:schemeClr val="tx1"/>
                </a:solidFill>
                <a:latin typeface="Microsoft Sans Serif" panose="020B0604020202020204" pitchFamily="34" charset="0"/>
                <a:cs typeface="Microsoft Sans Serif" panose="020B0604020202020204" pitchFamily="34" charset="0"/>
                <a:hlinkClick r:id="rId3"/>
              </a:rPr>
              <a:t>https://www.charlestonvirtualhomes.com/23008388/</a:t>
            </a:r>
            <a:r>
              <a:rPr lang="en-US" sz="1400" dirty="0">
                <a:solidFill>
                  <a:schemeClr val="tx1"/>
                </a:solidFill>
                <a:latin typeface="Microsoft Sans Serif" panose="020B0604020202020204" pitchFamily="34" charset="0"/>
                <a:cs typeface="Microsoft Sans Serif" panose="020B0604020202020204" pitchFamily="34" charset="0"/>
              </a:rPr>
              <a:t> </a:t>
            </a: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BRAND NEW HOME</a:t>
            </a:r>
            <a:b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Situated on a quiet street in West Ashley!</a:t>
            </a: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5195" y="1074783"/>
            <a:ext cx="3860666" cy="2574226"/>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224520" y="1284679"/>
            <a:ext cx="3839099" cy="2154436"/>
          </a:xfrm>
          <a:prstGeom prst="rect">
            <a:avLst/>
          </a:prstGeom>
        </p:spPr>
        <p:txBody>
          <a:bodyPr wrap="square">
            <a:spAutoFit/>
          </a:bodyPr>
          <a:lstStyle/>
          <a:p>
            <a:pPr algn="ctr"/>
            <a:r>
              <a:rPr lang="en-US" sz="24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3208 Pecan Orchard Way</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29414</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23008388</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$489,900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2½ Baths :: 1,990 sf</a:t>
            </a:r>
            <a:endParaRPr lang="en-US" sz="1600" dirty="0">
              <a:solidFill>
                <a:schemeClr val="accent5">
                  <a:lumMod val="50000"/>
                </a:schemeClr>
              </a:solidFill>
            </a:endParaRPr>
          </a:p>
        </p:txBody>
      </p:sp>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703903" y="7543676"/>
            <a:ext cx="1919910" cy="1280159"/>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352022" y="7543568"/>
            <a:ext cx="1920240" cy="1280375"/>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41" y="7543567"/>
            <a:ext cx="1920240" cy="1280376"/>
          </a:xfrm>
          <a:prstGeom prst="rect">
            <a:avLst/>
          </a:prstGeom>
        </p:spPr>
      </p:pic>
      <p:pic>
        <p:nvPicPr>
          <p:cNvPr id="5" name="Picture 4">
            <a:extLst>
              <a:ext uri="{FF2B5EF4-FFF2-40B4-BE49-F238E27FC236}">
                <a16:creationId xmlns:a16="http://schemas.microsoft.com/office/drawing/2014/main" id="{3880B2E6-AC74-57CF-ED9A-F6B48E1816AE}"/>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055455" y="7543676"/>
            <a:ext cx="1174145" cy="1280159"/>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TotalTime>
  <Words>214</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BRAND NEW HOME Situated on a quiet street in West Ashley!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61</cp:revision>
  <dcterms:created xsi:type="dcterms:W3CDTF">2006-08-16T00:00:00Z</dcterms:created>
  <dcterms:modified xsi:type="dcterms:W3CDTF">2023-04-21T17:14:30Z</dcterms:modified>
</cp:coreProperties>
</file>