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0058400" cy="7772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494" y="-96"/>
      </p:cViewPr>
      <p:guideLst>
        <p:guide orient="horz" pos="2448"/>
        <p:guide pos="31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3" y="1554480"/>
            <a:ext cx="9052560" cy="2072640"/>
          </a:xfrm>
        </p:spPr>
        <p:txBody>
          <a:bodyPr vert="horz" lIns="50941" tIns="0" rIns="50941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53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508760" y="3775924"/>
            <a:ext cx="7040880" cy="19862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509412" indent="0" algn="ctr">
              <a:buNone/>
            </a:lvl2pPr>
            <a:lvl3pPr marL="1018824" indent="0" algn="ctr">
              <a:buNone/>
            </a:lvl3pPr>
            <a:lvl4pPr marL="1528237" indent="0" algn="ctr">
              <a:buNone/>
            </a:lvl4pPr>
            <a:lvl5pPr marL="2037649" indent="0" algn="ctr">
              <a:buNone/>
            </a:lvl5pPr>
            <a:lvl6pPr marL="2547061" indent="0" algn="ctr">
              <a:buNone/>
            </a:lvl6pPr>
            <a:lvl7pPr marL="3056473" indent="0" algn="ctr">
              <a:buNone/>
            </a:lvl7pPr>
            <a:lvl8pPr marL="3565886" indent="0" algn="ctr">
              <a:buNone/>
            </a:lvl8pPr>
            <a:lvl9pPr marL="4075298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92340" y="311257"/>
            <a:ext cx="2263140" cy="6631728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311257"/>
            <a:ext cx="6621780" cy="6631728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60220" y="690880"/>
            <a:ext cx="7795260" cy="20726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3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60220" y="2842157"/>
            <a:ext cx="7795260" cy="1711007"/>
          </a:xfrm>
        </p:spPr>
        <p:txBody>
          <a:bodyPr anchor="t"/>
          <a:lstStyle>
            <a:lvl1pPr marL="81506" indent="0" algn="l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717280" y="7272232"/>
            <a:ext cx="838200" cy="41380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29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3020" y="1813560"/>
            <a:ext cx="4442460" cy="5129425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309457"/>
            <a:ext cx="9052560" cy="1295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2920" y="1739794"/>
            <a:ext cx="4444207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09528" y="1739794"/>
            <a:ext cx="4445953" cy="851005"/>
          </a:xfrm>
        </p:spPr>
        <p:txBody>
          <a:bodyPr anchor="ctr"/>
          <a:lstStyle>
            <a:lvl1pPr marL="0" indent="0">
              <a:buNone/>
              <a:defRPr sz="2700" b="0" cap="all" baseline="0">
                <a:solidFill>
                  <a:schemeClr val="tx1"/>
                </a:solidFill>
              </a:defRPr>
            </a:lvl1pPr>
            <a:lvl2pPr>
              <a:buNone/>
              <a:defRPr sz="2200" b="1"/>
            </a:lvl2pPr>
            <a:lvl3pPr>
              <a:buNone/>
              <a:defRPr sz="2000" b="1"/>
            </a:lvl3pPr>
            <a:lvl4pPr>
              <a:buNone/>
              <a:defRPr sz="1800" b="1"/>
            </a:lvl4pPr>
            <a:lvl5pPr>
              <a:buNone/>
              <a:defRPr sz="18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02920" y="2677160"/>
            <a:ext cx="4444207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9528" y="2677160"/>
            <a:ext cx="4445953" cy="4265825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1" y="309457"/>
            <a:ext cx="3309144" cy="131699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5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02921" y="1727200"/>
            <a:ext cx="3309144" cy="5215785"/>
          </a:xfrm>
        </p:spPr>
        <p:txBody>
          <a:bodyPr/>
          <a:lstStyle>
            <a:lvl1pPr marL="0" indent="0">
              <a:buNone/>
              <a:defRPr sz="1600"/>
            </a:lvl1pPr>
            <a:lvl2pPr>
              <a:buNone/>
              <a:defRPr sz="1300"/>
            </a:lvl2pPr>
            <a:lvl3pPr>
              <a:buNone/>
              <a:defRPr sz="1100"/>
            </a:lvl3pPr>
            <a:lvl4pPr>
              <a:buNone/>
              <a:defRPr sz="1000"/>
            </a:lvl4pPr>
            <a:lvl5pPr>
              <a:buNone/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932555" y="309457"/>
            <a:ext cx="5622925" cy="6633528"/>
          </a:xfrm>
        </p:spPr>
        <p:txBody>
          <a:bodyPr/>
          <a:lstStyle>
            <a:lvl1pPr>
              <a:defRPr sz="2900"/>
            </a:lvl1pPr>
            <a:lvl2pPr>
              <a:defRPr sz="2700"/>
            </a:lvl2pPr>
            <a:lvl3pPr>
              <a:defRPr sz="2500"/>
            </a:lvl3pPr>
            <a:lvl4pPr>
              <a:defRPr sz="22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11680" y="690880"/>
            <a:ext cx="6035040" cy="591926"/>
          </a:xfrm>
        </p:spPr>
        <p:txBody>
          <a:bodyPr lIns="50941" rIns="50941" bIns="0" anchor="b">
            <a:sp3d prstMaterial="softEdge"/>
          </a:bodyPr>
          <a:lstStyle>
            <a:lvl1pPr algn="ctr">
              <a:buNone/>
              <a:defRPr sz="22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11680" y="2076238"/>
            <a:ext cx="6035040" cy="44907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6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11680" y="1322358"/>
            <a:ext cx="6035040" cy="601066"/>
          </a:xfrm>
        </p:spPr>
        <p:txBody>
          <a:bodyPr lIns="50941" tIns="50941" rIns="50941" anchor="t"/>
          <a:lstStyle>
            <a:lvl1pPr marL="0" indent="0" algn="ctr">
              <a:buNone/>
              <a:defRPr sz="1600"/>
            </a:lvl1pPr>
            <a:lvl2pPr>
              <a:defRPr sz="1300"/>
            </a:lvl2pPr>
            <a:lvl3pPr>
              <a:defRPr sz="1100"/>
            </a:lvl3pPr>
            <a:lvl4pPr>
              <a:defRPr sz="1000"/>
            </a:lvl4pPr>
            <a:lvl5pPr>
              <a:defRPr sz="10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502920" y="311256"/>
            <a:ext cx="9052560" cy="1295400"/>
          </a:xfrm>
          <a:prstGeom prst="rect">
            <a:avLst/>
          </a:prstGeom>
        </p:spPr>
        <p:txBody>
          <a:bodyPr vert="horz" lIns="101882" tIns="50941" rIns="101882" bIns="50941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502920" y="1813560"/>
            <a:ext cx="9052560" cy="5337048"/>
          </a:xfrm>
          <a:prstGeom prst="rect">
            <a:avLst/>
          </a:prstGeom>
        </p:spPr>
        <p:txBody>
          <a:bodyPr vert="horz" lIns="101882" tIns="50941" rIns="101882" bIns="50941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02920" y="7272232"/>
            <a:ext cx="23469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l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436620" y="7272232"/>
            <a:ext cx="3185160" cy="413808"/>
          </a:xfrm>
          <a:prstGeom prst="rect">
            <a:avLst/>
          </a:prstGeom>
        </p:spPr>
        <p:txBody>
          <a:bodyPr vert="horz" lIns="101882" tIns="50941" rIns="101882" bIns="50941" anchor="b"/>
          <a:lstStyle>
            <a:lvl1pPr algn="ct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717280" y="7272232"/>
            <a:ext cx="838200" cy="413808"/>
          </a:xfrm>
          <a:prstGeom prst="rect">
            <a:avLst/>
          </a:prstGeom>
        </p:spPr>
        <p:txBody>
          <a:bodyPr vert="horz" lIns="0" tIns="50941" rIns="0" bIns="50941" anchor="b"/>
          <a:lstStyle>
            <a:lvl1pPr algn="r" eaLnBrk="1" latinLnBrk="0" hangingPunct="1">
              <a:defRPr kumimoji="0" sz="13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6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611295" indent="-458471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3100" kern="1200">
          <a:solidFill>
            <a:schemeClr val="tx1"/>
          </a:solidFill>
          <a:latin typeface="+mn-lt"/>
          <a:ea typeface="+mn-ea"/>
          <a:cs typeface="+mn-cs"/>
        </a:defRPr>
      </a:lvl1pPr>
      <a:lvl2pPr marL="967883" indent="-315836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263342" indent="-254706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507860" indent="-203765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72181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1966331" indent="-203765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190473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414614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638755" indent="-203765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g"/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Relationship Id="rId9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36785" y="0"/>
            <a:ext cx="10095186" cy="897372"/>
          </a:xfrm>
        </p:spPr>
        <p:txBody>
          <a:bodyPr anchor="ctr">
            <a:normAutofit/>
          </a:bodyPr>
          <a:lstStyle/>
          <a:p>
            <a:r>
              <a:rPr lang="en-US" sz="3200" dirty="0">
                <a:solidFill>
                  <a:srgbClr val="FF0000"/>
                </a:solidFill>
                <a:effectLst/>
              </a:rPr>
              <a:t>APPROVED SHORT SALE</a:t>
            </a:r>
            <a:r>
              <a:rPr lang="en-US" sz="3200" dirty="0" smtClean="0">
                <a:solidFill>
                  <a:srgbClr val="FF0000"/>
                </a:solidFill>
                <a:effectLst/>
              </a:rPr>
              <a:t>!! </a:t>
            </a:r>
            <a:r>
              <a:rPr lang="en-US" sz="3200" dirty="0" smtClean="0">
                <a:solidFill>
                  <a:srgbClr val="FF0000"/>
                </a:solidFill>
                <a:effectLst/>
              </a:rPr>
              <a:t>Below appraisal!!</a:t>
            </a:r>
            <a:endParaRPr lang="en-US" sz="3200" i="1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0510" y="3649717"/>
            <a:ext cx="10068910" cy="2509182"/>
          </a:xfrm>
        </p:spPr>
        <p:txBody>
          <a:bodyPr anchor="ctr">
            <a:noAutofit/>
          </a:bodyPr>
          <a:lstStyle/>
          <a:p>
            <a:r>
              <a:rPr lang="en-US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Can </a:t>
            </a:r>
            <a:r>
              <a:rPr lang="en-US" sz="1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close quickly! Recently appraised in October for $145,000. Adorable home located on a private lot that backs up the woods. Open flood plan with laminate hardwood in living room and dining room. Living room offers a fire place. Separate Dining room great for entertaining. Kitchen offers a home office desk area. Sunroom located off of kitchen, perfect for a sitting area. Master is located downstairs with two large secondary bedrooms located upstairs. Large master bathroom and walk in closet. Covered patio out back is a great place to relax and enjoy the private views of the wooded backyard. Must see! Home being sold AS-IS WHERE-IS.</a:t>
            </a:r>
            <a:endParaRPr lang="en-US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335560" y="930144"/>
            <a:ext cx="2722840" cy="261610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320 Aberdeen Cir</a:t>
            </a:r>
            <a:endParaRPr 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Scotts Mill</a:t>
            </a:r>
          </a:p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Summerville</a:t>
            </a:r>
          </a:p>
          <a:p>
            <a:pPr algn="ctr"/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MLS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#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15003165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en-US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NOW $135,000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2193" y="892800"/>
            <a:ext cx="3669793" cy="2752344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512910" y="6110407"/>
            <a:ext cx="3563881" cy="1661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800" b="1" dirty="0"/>
              <a:t>Jennifer </a:t>
            </a:r>
            <a:r>
              <a:rPr lang="en-US" sz="1800" b="1" dirty="0" err="1"/>
              <a:t>Laffey</a:t>
            </a:r>
            <a:r>
              <a:rPr lang="en-US" sz="1800" b="1" dirty="0"/>
              <a:t>-Foster, MRP</a:t>
            </a:r>
          </a:p>
          <a:p>
            <a:pPr algn="r"/>
            <a:r>
              <a:rPr lang="en-US" sz="1400" b="1" dirty="0"/>
              <a:t>Real Estate Agent</a:t>
            </a:r>
          </a:p>
          <a:p>
            <a:pPr algn="r"/>
            <a:r>
              <a:rPr lang="en-US" sz="1400" b="1" dirty="0"/>
              <a:t>Miler Properties</a:t>
            </a:r>
          </a:p>
          <a:p>
            <a:pPr algn="r"/>
            <a:r>
              <a:rPr lang="en-US" sz="1400" b="1" dirty="0" smtClean="0"/>
              <a:t>Office: </a:t>
            </a:r>
            <a:r>
              <a:rPr lang="en-US" sz="1400" b="1" dirty="0"/>
              <a:t>843-821-1111</a:t>
            </a:r>
          </a:p>
          <a:p>
            <a:pPr algn="r"/>
            <a:r>
              <a:rPr lang="en-US" sz="1400" b="1" dirty="0" smtClean="0"/>
              <a:t>Cell: 843-708-1582</a:t>
            </a:r>
          </a:p>
          <a:p>
            <a:pPr algn="r"/>
            <a:r>
              <a:rPr lang="en-US" sz="1400" b="1" dirty="0"/>
              <a:t>jlfoster86@gmail.com</a:t>
            </a:r>
            <a:br>
              <a:rPr lang="en-US" sz="1400" b="1" dirty="0"/>
            </a:br>
            <a:r>
              <a:rPr lang="en-US" sz="1400" b="1" dirty="0"/>
              <a:t>www.milerproperties.com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297"/>
          <a:stretch/>
        </p:blipFill>
        <p:spPr>
          <a:xfrm>
            <a:off x="5480304" y="897372"/>
            <a:ext cx="1828800" cy="1371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3930"/>
          <a:stretch/>
        </p:blipFill>
        <p:spPr>
          <a:xfrm>
            <a:off x="3657600" y="897372"/>
            <a:ext cx="1828800" cy="1371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957"/>
          <a:stretch/>
        </p:blipFill>
        <p:spPr>
          <a:xfrm>
            <a:off x="0" y="6158899"/>
            <a:ext cx="2151334" cy="16135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675"/>
          <a:stretch/>
        </p:blipFill>
        <p:spPr>
          <a:xfrm>
            <a:off x="3657600" y="2278117"/>
            <a:ext cx="1828800" cy="13716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563"/>
          <a:stretch/>
        </p:blipFill>
        <p:spPr>
          <a:xfrm>
            <a:off x="5480304" y="2278117"/>
            <a:ext cx="1828800" cy="13716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6158899"/>
            <a:ext cx="2151334" cy="16135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67200" y="6158899"/>
            <a:ext cx="2151334" cy="161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089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41</TotalTime>
  <Words>156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Apex</vt:lpstr>
      <vt:lpstr>APPROVED SHORT SALE!! Below appraisal!!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OPEN HOUSE!!  Sunday 8/24, 1-4</dc:title>
  <dc:creator>CVH360</dc:creator>
  <cp:lastModifiedBy>atp1313@gmail.com</cp:lastModifiedBy>
  <cp:revision>9</cp:revision>
  <dcterms:created xsi:type="dcterms:W3CDTF">2006-08-16T00:00:00Z</dcterms:created>
  <dcterms:modified xsi:type="dcterms:W3CDTF">2015-02-12T14:07:42Z</dcterms:modified>
</cp:coreProperties>
</file>