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2088" y="4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mailto:wannamom66@gmail.com" TargetMode="External"/><Relationship Id="rId7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11" Type="http://schemas.openxmlformats.org/officeDocument/2006/relationships/image" Target="../media/image7.jpeg"/><Relationship Id="rId5" Type="http://schemas.openxmlformats.org/officeDocument/2006/relationships/hyperlink" Target="http://www.agentownedrealty.com/" TargetMode="External"/><Relationship Id="rId10" Type="http://schemas.openxmlformats.org/officeDocument/2006/relationships/image" Target="../media/image6.jpeg"/><Relationship Id="rId4" Type="http://schemas.openxmlformats.org/officeDocument/2006/relationships/hyperlink" Target="mailto:jill@agentowned.com" TargetMode="External"/><Relationship Id="rId9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7772400" cy="10058400"/>
          </a:xfrm>
          <a:prstGeom prst="rect">
            <a:avLst/>
          </a:prstGeom>
          <a:gradFill>
            <a:gsLst>
              <a:gs pos="0">
                <a:schemeClr val="tx2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755" y="592613"/>
            <a:ext cx="7022645" cy="46700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038600"/>
            <a:ext cx="7772400" cy="1071669"/>
          </a:xfrm>
        </p:spPr>
        <p:txBody>
          <a:bodyPr anchor="ctr">
            <a:noAutofit/>
          </a:bodyPr>
          <a:lstStyle/>
          <a:p>
            <a:r>
              <a:rPr lang="en-US" sz="2800" b="1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63500" dist="25400" dir="5400000" algn="t" rotWithShape="0">
                    <a:prstClr val="black">
                      <a:alpha val="75000"/>
                    </a:prst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320 Bermuda Towne</a:t>
            </a:r>
            <a:br>
              <a:rPr lang="en-US" sz="2800" b="1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63500" dist="25400" dir="5400000" algn="t" rotWithShape="0">
                    <a:prstClr val="black">
                      <a:alpha val="75000"/>
                    </a:prst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2000" b="1" dirty="0" err="1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63500" dist="25400" dir="5400000" algn="t" rotWithShape="0">
                    <a:prstClr val="black">
                      <a:alpha val="75000"/>
                    </a:prst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Hibben</a:t>
            </a:r>
            <a:r>
              <a:rPr lang="en-US" sz="2000" b="1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63500" dist="25400" dir="5400000" algn="t" rotWithShape="0">
                    <a:prstClr val="black">
                      <a:alpha val="75000"/>
                    </a:prst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 @ Belle Hall | Mount Pleasant, SC 29464</a:t>
            </a:r>
            <a:br>
              <a:rPr lang="en-US" sz="2000" b="1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63500" dist="25400" dir="5400000" algn="t" rotWithShape="0">
                    <a:prstClr val="black">
                      <a:alpha val="75000"/>
                    </a:prst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2000" b="1" dirty="0">
                <a:ln w="3175">
                  <a:solidFill>
                    <a:schemeClr val="bg2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63500" dist="25400" dir="5400000" algn="t" rotWithShape="0">
                    <a:prstClr val="black">
                      <a:alpha val="75000"/>
                    </a:prstClr>
                  </a:outerShdw>
                </a:effectLst>
                <a:latin typeface="Georgia" panose="02040502050405020303" pitchFamily="18" charset="0"/>
                <a:cs typeface="Microsoft Sans Serif" panose="020B0604020202020204" pitchFamily="34" charset="0"/>
              </a:rPr>
              <a:t>MLS# 17008879 | $699,000</a:t>
            </a:r>
            <a:endParaRPr lang="en-US" sz="1600" b="1" dirty="0">
              <a:ln w="3175">
                <a:solidFill>
                  <a:schemeClr val="bg2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63500" dist="25400" dir="5400000" algn="t" rotWithShape="0">
                  <a:prstClr val="black">
                    <a:alpha val="75000"/>
                  </a:prstClr>
                </a:outerShdw>
              </a:effectLst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25285" y="9041431"/>
            <a:ext cx="29067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Margaret Wannamaker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843-364-5851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3"/>
              </a:rPr>
              <a:t>wannamom66@gmail.com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-6123" y="9812179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AgentOwned Realty Co. Preferred Group, Inc. | 824 Johnnie </a:t>
            </a:r>
            <a:r>
              <a:rPr lang="en-US" sz="10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Dodds</a:t>
            </a:r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 Blvd | Mt Pleasant, SC 29464</a:t>
            </a:r>
          </a:p>
        </p:txBody>
      </p:sp>
      <p:sp>
        <p:nvSpPr>
          <p:cNvPr id="10" name="Down Ribbon 9"/>
          <p:cNvSpPr/>
          <p:nvPr/>
        </p:nvSpPr>
        <p:spPr>
          <a:xfrm>
            <a:off x="8141155" y="1940402"/>
            <a:ext cx="7556189" cy="676114"/>
          </a:xfrm>
          <a:prstGeom prst="ribbon">
            <a:avLst>
              <a:gd name="adj1" fmla="val 16667"/>
              <a:gd name="adj2" fmla="val 71557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>
                <a:solidFill>
                  <a:schemeClr val="tx1"/>
                </a:solidFill>
                <a:latin typeface="Gabriola" panose="04040605051002020D02" pitchFamily="82" charset="0"/>
              </a:rPr>
              <a:t>Hibben</a:t>
            </a:r>
            <a:r>
              <a:rPr lang="en-US" sz="3200" b="1" i="1" dirty="0">
                <a:solidFill>
                  <a:schemeClr val="tx1"/>
                </a:solidFill>
                <a:latin typeface="Gabriola" panose="04040605051002020D02" pitchFamily="82" charset="0"/>
              </a:rPr>
              <a:t> at Belle Hall under $700,000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40413" y="9041431"/>
            <a:ext cx="28914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Stan Huff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843-670-2835</a:t>
            </a:r>
            <a:b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  <a:hlinkClick r:id="rId4"/>
              </a:rPr>
              <a:t>stan.huff@agentowned.com</a:t>
            </a:r>
            <a:r>
              <a:rPr lang="en-US" sz="1400" dirty="0">
                <a:latin typeface="Georgia" panose="02040502050405020303" pitchFamily="18" charset="0"/>
                <a:cs typeface="Microsoft Sans Serif" panose="020B0604020202020204" pitchFamily="34" charset="0"/>
              </a:rPr>
              <a:t>  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991564" y="9022503"/>
            <a:ext cx="1789272" cy="807297"/>
            <a:chOff x="2991564" y="9037568"/>
            <a:chExt cx="1789272" cy="807297"/>
          </a:xfrm>
        </p:grpSpPr>
        <p:sp>
          <p:nvSpPr>
            <p:cNvPr id="7" name="Rectangle 6"/>
            <p:cNvSpPr/>
            <p:nvPr/>
          </p:nvSpPr>
          <p:spPr>
            <a:xfrm>
              <a:off x="2991564" y="9598644"/>
              <a:ext cx="1789272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>
                  <a:latin typeface="Georgia" panose="02040502050405020303" pitchFamily="18" charset="0"/>
                  <a:cs typeface="Microsoft Sans Serif" panose="020B0604020202020204" pitchFamily="34" charset="0"/>
                  <a:hlinkClick r:id="rId5"/>
                </a:rPr>
                <a:t>www.agentownedrealty.com</a:t>
              </a:r>
              <a:endParaRPr lang="en-US" sz="10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75375" y="9037568"/>
              <a:ext cx="1021651" cy="536147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-12245" y="40847"/>
            <a:ext cx="7784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Hibben</a:t>
            </a: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at Belle Hall under $700,000</a:t>
            </a: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69" y="7968663"/>
            <a:ext cx="1371600" cy="91211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5744" y="7968664"/>
            <a:ext cx="1371600" cy="91211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5719" y="7968663"/>
            <a:ext cx="1371600" cy="91725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5694" y="7968663"/>
            <a:ext cx="1371600" cy="91725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7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5669" y="7968663"/>
            <a:ext cx="1371600" cy="91211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86133" y="5652417"/>
            <a:ext cx="7175045" cy="1754326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  <a:cs typeface="Microsoft Sans Serif" panose="020B0604020202020204" pitchFamily="34" charset="0"/>
              </a:rPr>
              <a:t>Location, Location, Location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  <a:cs typeface="Microsoft Sans Serif" panose="020B0604020202020204" pitchFamily="34" charset="0"/>
              </a:rPr>
              <a:t>4 BR plus FROG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  <a:cs typeface="Microsoft Sans Serif" panose="020B0604020202020204" pitchFamily="34" charset="0"/>
              </a:rPr>
              <a:t>3.5 Bath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  <a:cs typeface="Microsoft Sans Serif" panose="020B0604020202020204" pitchFamily="34" charset="0"/>
              </a:rPr>
              <a:t>2941 </a:t>
            </a:r>
            <a:r>
              <a:rPr lang="en-US" sz="18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Sq</a:t>
            </a:r>
            <a:r>
              <a:rPr lang="en-US" sz="1800" dirty="0">
                <a:latin typeface="Georgia" panose="02040502050405020303" pitchFamily="18" charset="0"/>
                <a:cs typeface="Microsoft Sans Serif" panose="020B0604020202020204" pitchFamily="34" charset="0"/>
              </a:rPr>
              <a:t>/</a:t>
            </a:r>
            <a:r>
              <a:rPr lang="en-US" sz="1800" dirty="0" err="1">
                <a:latin typeface="Georgia" panose="02040502050405020303" pitchFamily="18" charset="0"/>
                <a:cs typeface="Microsoft Sans Serif" panose="020B0604020202020204" pitchFamily="34" charset="0"/>
              </a:rPr>
              <a:t>ft</a:t>
            </a:r>
            <a:endParaRPr lang="en-US" sz="1800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  <a:cs typeface="Microsoft Sans Serif" panose="020B0604020202020204" pitchFamily="34" charset="0"/>
              </a:rPr>
              <a:t>2 car garage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  <a:cs typeface="Microsoft Sans Serif" panose="020B0604020202020204" pitchFamily="34" charset="0"/>
              </a:rPr>
              <a:t>Master 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  <a:cs typeface="Microsoft Sans Serif" panose="020B0604020202020204" pitchFamily="34" charset="0"/>
              </a:rPr>
              <a:t>Beautiful Hardwoods throughout 1st floor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  <a:cs typeface="Microsoft Sans Serif" panose="020B0604020202020204" pitchFamily="34" charset="0"/>
              </a:rPr>
              <a:t>Seller Motivated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  <a:cs typeface="Microsoft Sans Serif" panose="020B0604020202020204" pitchFamily="34" charset="0"/>
              </a:rPr>
              <a:t>Screen Porch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  <a:cs typeface="Microsoft Sans Serif" panose="020B0604020202020204" pitchFamily="34" charset="0"/>
              </a:rPr>
              <a:t>Fenced in Front and Back Yard</a:t>
            </a:r>
            <a:endParaRPr lang="en-US" sz="1800" i="1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77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Gabriola</vt:lpstr>
      <vt:lpstr>Georgia</vt:lpstr>
      <vt:lpstr>Microsoft Sans Serif</vt:lpstr>
      <vt:lpstr>Office Theme</vt:lpstr>
      <vt:lpstr>320 Bermuda Towne Hibben @ Belle Hall | Mount Pleasant, SC 29464 MLS# 17008879 | $699,000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48</cp:revision>
  <dcterms:created xsi:type="dcterms:W3CDTF">2006-08-16T00:00:00Z</dcterms:created>
  <dcterms:modified xsi:type="dcterms:W3CDTF">2017-07-11T19:36:37Z</dcterms:modified>
</cp:coreProperties>
</file>