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088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wannamom66@gmail.com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www.agentownedrealty.com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jill@agentowned.com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5" y="592613"/>
            <a:ext cx="7022645" cy="4670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7772400" cy="1071669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320 Bermuda Towne</a:t>
            </a:r>
            <a:b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 err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Hibben</a:t>
            </a:r>
            <a: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@ Belle Hall | Mount Pleasant, SC 29464</a:t>
            </a:r>
            <a:b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17008879 | </a:t>
            </a:r>
            <a:r>
              <a:rPr lang="en-US" sz="2000" b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t" rotWithShape="0">
                    <a:prstClr val="black">
                      <a:alpha val="8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$650,000</a:t>
            </a:r>
            <a:endParaRPr lang="en-US" sz="1600" b="1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t" rotWithShape="0">
                  <a:prstClr val="black">
                    <a:alpha val="80000"/>
                  </a:prst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5285" y="9041431"/>
            <a:ext cx="2906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Margaret Wannamaker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843-364-5851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wannamom66@gmail.com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-6123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8141155" y="1940402"/>
            <a:ext cx="7556189" cy="676114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Gabriola" panose="04040605051002020D02" pitchFamily="82" charset="0"/>
              </a:rPr>
              <a:t>Hibben</a:t>
            </a:r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 at Belle Hall under $700,000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413" y="9041431"/>
            <a:ext cx="289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91564" y="9022503"/>
            <a:ext cx="1789272" cy="807297"/>
            <a:chOff x="2991564" y="9037568"/>
            <a:chExt cx="1789272" cy="807297"/>
          </a:xfrm>
        </p:grpSpPr>
        <p:sp>
          <p:nvSpPr>
            <p:cNvPr id="7" name="Rectangle 6"/>
            <p:cNvSpPr/>
            <p:nvPr/>
          </p:nvSpPr>
          <p:spPr>
            <a:xfrm>
              <a:off x="2991564" y="9598644"/>
              <a:ext cx="17892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Georgia" panose="02040502050405020303" pitchFamily="18" charset="0"/>
                  <a:cs typeface="Microsoft Sans Serif" panose="020B0604020202020204" pitchFamily="34" charset="0"/>
                  <a:hlinkClick r:id="rId5"/>
                </a:rPr>
                <a:t>www.agentownedrealty.com</a:t>
              </a:r>
              <a:endParaRPr lang="en-US" sz="1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5375" y="9037568"/>
              <a:ext cx="1021651" cy="53614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0" y="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New Low Price in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Hibben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at Belle Hall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3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310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137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963" y="7662682"/>
            <a:ext cx="18288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6133" y="5652417"/>
            <a:ext cx="7175045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Location, Location,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4 BR plus FROG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3.5 Bath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2941 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Sq</a:t>
            </a: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/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ft</a:t>
            </a:r>
            <a:endParaRPr lang="en-US" sz="18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2 car garage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Master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Beautiful Hardwoods throughout 1st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Seller 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Screen Porch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Fenced in Front and Back Yard</a:t>
            </a:r>
            <a:endParaRPr lang="en-US" sz="1800" i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320 Bermuda Towne Hibben @ Belle Hall | Mount Pleasant, SC 29464 MLS# 17008879 | $650,000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50</cp:revision>
  <dcterms:created xsi:type="dcterms:W3CDTF">2006-08-16T00:00:00Z</dcterms:created>
  <dcterms:modified xsi:type="dcterms:W3CDTF">2017-09-28T16:19:04Z</dcterms:modified>
</cp:coreProperties>
</file>