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512" y="72"/>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1/22/2019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1/22/2019</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45676" y="0"/>
            <a:ext cx="5767468" cy="777657"/>
          </a:xfrm>
        </p:spPr>
        <p:txBody>
          <a:bodyPr anchor="ctr">
            <a:noAutofit/>
          </a:bodyPr>
          <a:lstStyle/>
          <a:p>
            <a:r>
              <a:rPr lang="en-US" sz="2400" dirty="0">
                <a:solidFill>
                  <a:srgbClr val="FFFF00"/>
                </a:solidFill>
                <a:effectLst/>
              </a:rPr>
              <a:t>AFFORDABLE 4BR IN SUMMERVILLE</a:t>
            </a:r>
          </a:p>
        </p:txBody>
      </p:sp>
      <p:sp>
        <p:nvSpPr>
          <p:cNvPr id="3" name="Subtitle 2"/>
          <p:cNvSpPr>
            <a:spLocks noGrp="1"/>
          </p:cNvSpPr>
          <p:nvPr>
            <p:ph type="subTitle" idx="1"/>
          </p:nvPr>
        </p:nvSpPr>
        <p:spPr>
          <a:xfrm>
            <a:off x="4000420" y="2823813"/>
            <a:ext cx="6057980" cy="3476417"/>
          </a:xfrm>
        </p:spPr>
        <p:txBody>
          <a:bodyPr anchor="ctr">
            <a:noAutofit/>
          </a:bodyPr>
          <a:lstStyle/>
          <a:p>
            <a:r>
              <a:rPr lang="en-US" sz="1400" dirty="0">
                <a:effectLst>
                  <a:outerShdw blurRad="38100" dist="38100" dir="2700000" algn="tl">
                    <a:srgbClr val="000000">
                      <a:alpha val="43137"/>
                    </a:srgbClr>
                  </a:outerShdw>
                </a:effectLst>
              </a:rPr>
              <a:t>Driving up to this traditional 2-story, the first thing you notice is the gorgeous BRAND NEW ARCHITECTURAL ROOF that was installed December 2018! Lovely family-sized home offers warm wood-look laminate flooring throughout the first floor living area; formal dining room at front of home; good-sized kitchen with loads of counter space, stainless appliances &amp; designer tile backsplash; breakfast counter at kitchen eating area in front of sliding glass doors to screened porch and private backyard; and large living room. First floor also has flex space, which could be office, playroom or possibly 5th BR. 2nd floor finds huge master suite with vault ceiling, two closets, and large master bath. Two secondary bedrooms &amp; bonus/4th bedroom complete 2nd fl. Custom brick firepit makes cool evenings cozy. Oversized patio off screened porch has room for loads of seating and even umbrella table. Yard backs up to heavily wooded area for supreme privacy. There is also convenient storage shed.</a:t>
            </a:r>
          </a:p>
        </p:txBody>
      </p:sp>
      <p:sp>
        <p:nvSpPr>
          <p:cNvPr id="4" name="Rectangle 3"/>
          <p:cNvSpPr/>
          <p:nvPr/>
        </p:nvSpPr>
        <p:spPr>
          <a:xfrm>
            <a:off x="4145676" y="823265"/>
            <a:ext cx="5767468" cy="2000548"/>
          </a:xfrm>
          <a:prstGeom prst="rect">
            <a:avLst/>
          </a:prstGeom>
        </p:spPr>
        <p:txBody>
          <a:bodyPr wrap="square">
            <a:spAutoFit/>
          </a:bodyPr>
          <a:lstStyle/>
          <a:p>
            <a:pPr algn="ctr"/>
            <a:r>
              <a:rPr lang="en-US" sz="2600" dirty="0">
                <a:solidFill>
                  <a:schemeClr val="tx2"/>
                </a:solidFill>
                <a:effectLst>
                  <a:outerShdw blurRad="38100" dist="38100" dir="2700000" algn="tl">
                    <a:srgbClr val="000000">
                      <a:alpha val="43137"/>
                    </a:srgbClr>
                  </a:outerShdw>
                </a:effectLst>
              </a:rPr>
              <a:t>320 Eagle Ridge Road</a:t>
            </a:r>
          </a:p>
          <a:p>
            <a:pPr algn="ctr"/>
            <a:r>
              <a:rPr lang="en-US" dirty="0">
                <a:solidFill>
                  <a:schemeClr val="tx2"/>
                </a:solidFill>
                <a:effectLst>
                  <a:outerShdw blurRad="38100" dist="38100" dir="2700000" algn="tl">
                    <a:srgbClr val="000000">
                      <a:alpha val="43137"/>
                    </a:srgbClr>
                  </a:outerShdw>
                </a:effectLst>
              </a:rPr>
              <a:t>Bridges of Summerville</a:t>
            </a:r>
          </a:p>
          <a:p>
            <a:pPr algn="ctr"/>
            <a:r>
              <a:rPr lang="en-US" dirty="0">
                <a:solidFill>
                  <a:schemeClr val="tx2"/>
                </a:solidFill>
                <a:effectLst>
                  <a:outerShdw blurRad="38100" dist="38100" dir="2700000" algn="tl">
                    <a:srgbClr val="000000">
                      <a:alpha val="43137"/>
                    </a:srgbClr>
                  </a:outerShdw>
                </a:effectLst>
              </a:rPr>
              <a:t>Summerville, SC 29485</a:t>
            </a:r>
          </a:p>
          <a:p>
            <a:pPr algn="ctr"/>
            <a:r>
              <a:rPr lang="en-US" dirty="0">
                <a:solidFill>
                  <a:schemeClr val="tx2"/>
                </a:solidFill>
                <a:effectLst>
                  <a:outerShdw blurRad="38100" dist="38100" dir="2700000" algn="tl">
                    <a:srgbClr val="000000">
                      <a:alpha val="43137"/>
                    </a:srgbClr>
                  </a:outerShdw>
                </a:effectLst>
              </a:rPr>
              <a:t>MLS# 19000099</a:t>
            </a:r>
          </a:p>
          <a:p>
            <a:pPr algn="ctr"/>
            <a:r>
              <a:rPr lang="en-US" dirty="0">
                <a:solidFill>
                  <a:schemeClr val="tx2"/>
                </a:solidFill>
                <a:effectLst>
                  <a:outerShdw blurRad="38100" dist="38100" dir="2700000" algn="tl">
                    <a:srgbClr val="000000">
                      <a:alpha val="43137"/>
                    </a:srgbClr>
                  </a:outerShdw>
                </a:effectLst>
              </a:rPr>
              <a:t>$239,900</a:t>
            </a:r>
            <a:endParaRPr lang="nb-NO" sz="1600" b="1" i="1" dirty="0">
              <a:solidFill>
                <a:schemeClr val="tx2"/>
              </a:solidFill>
              <a:effectLst>
                <a:outerShdw blurRad="38100" dist="38100" dir="2700000" algn="tl">
                  <a:srgbClr val="000000">
                    <a:alpha val="43137"/>
                  </a:srgbClr>
                </a:outerShdw>
              </a:effectLst>
            </a:endParaRPr>
          </a:p>
          <a:p>
            <a:pPr algn="ctr"/>
            <a:r>
              <a:rPr lang="nb-NO" sz="1800" b="1" i="1" dirty="0">
                <a:solidFill>
                  <a:schemeClr val="tx2"/>
                </a:solidFill>
                <a:effectLst>
                  <a:outerShdw blurRad="38100" dist="38100" dir="2700000" algn="tl">
                    <a:srgbClr val="000000">
                      <a:alpha val="43137"/>
                    </a:srgbClr>
                  </a:outerShdw>
                </a:effectLst>
              </a:rPr>
              <a:t>4 Bedroom | 2½  Baths</a:t>
            </a:r>
            <a:endParaRPr lang="en-US" sz="1800" b="1" i="1" dirty="0">
              <a:solidFill>
                <a:schemeClr val="tx2"/>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96517"/>
            <a:ext cx="3848019" cy="2886014"/>
          </a:xfrm>
          <a:prstGeom prst="rect">
            <a:avLst/>
          </a:prstGeom>
          <a:ln>
            <a:noFill/>
          </a:ln>
        </p:spPr>
      </p:pic>
      <p:sp>
        <p:nvSpPr>
          <p:cNvPr id="6" name="Rectangle 5"/>
          <p:cNvSpPr/>
          <p:nvPr/>
        </p:nvSpPr>
        <p:spPr>
          <a:xfrm>
            <a:off x="0" y="6288316"/>
            <a:ext cx="4145676" cy="1446550"/>
          </a:xfrm>
          <a:prstGeom prst="rect">
            <a:avLst/>
          </a:prstGeom>
        </p:spPr>
        <p:txBody>
          <a:bodyPr wrap="square">
            <a:spAutoFit/>
          </a:bodyPr>
          <a:lstStyle/>
          <a:p>
            <a:pPr algn="ctr"/>
            <a:r>
              <a:rPr lang="en-US" sz="1800" b="1" dirty="0">
                <a:solidFill>
                  <a:schemeClr val="accent3">
                    <a:lumMod val="40000"/>
                    <a:lumOff val="60000"/>
                  </a:schemeClr>
                </a:solidFill>
              </a:rPr>
              <a:t>Darlene </a:t>
            </a:r>
            <a:r>
              <a:rPr lang="en-US" sz="1800" b="1" dirty="0" err="1">
                <a:solidFill>
                  <a:schemeClr val="accent3">
                    <a:lumMod val="40000"/>
                    <a:lumOff val="60000"/>
                  </a:schemeClr>
                </a:solidFill>
              </a:rPr>
              <a:t>Bollettino</a:t>
            </a:r>
            <a:endParaRPr lang="en-US" sz="1800" b="1" dirty="0">
              <a:solidFill>
                <a:schemeClr val="accent3">
                  <a:lumMod val="40000"/>
                  <a:lumOff val="60000"/>
                </a:schemeClr>
              </a:solidFill>
            </a:endParaRPr>
          </a:p>
          <a:p>
            <a:pPr algn="ctr"/>
            <a:r>
              <a:rPr lang="en-US" sz="1400" b="1" dirty="0">
                <a:solidFill>
                  <a:schemeClr val="accent3">
                    <a:lumMod val="40000"/>
                    <a:lumOff val="60000"/>
                  </a:schemeClr>
                </a:solidFill>
              </a:rPr>
              <a:t>Miler Properties</a:t>
            </a:r>
          </a:p>
          <a:p>
            <a:pPr algn="ctr"/>
            <a:r>
              <a:rPr lang="en-US" sz="1400" b="1" dirty="0">
                <a:solidFill>
                  <a:schemeClr val="accent3">
                    <a:lumMod val="40000"/>
                    <a:lumOff val="60000"/>
                  </a:schemeClr>
                </a:solidFill>
              </a:rPr>
              <a:t>Office: 843-821-1111</a:t>
            </a:r>
          </a:p>
          <a:p>
            <a:pPr algn="ctr"/>
            <a:r>
              <a:rPr lang="en-US" sz="1400" b="1" dirty="0">
                <a:solidFill>
                  <a:schemeClr val="accent3">
                    <a:lumMod val="40000"/>
                    <a:lumOff val="60000"/>
                  </a:schemeClr>
                </a:solidFill>
              </a:rPr>
              <a:t>Cell: 843-209-8955</a:t>
            </a:r>
          </a:p>
          <a:p>
            <a:pPr algn="ctr"/>
            <a:r>
              <a:rPr lang="en-US" sz="1400" b="1" dirty="0">
                <a:solidFill>
                  <a:schemeClr val="accent3">
                    <a:lumMod val="40000"/>
                    <a:lumOff val="60000"/>
                  </a:schemeClr>
                </a:solidFill>
              </a:rPr>
              <a:t>dbollo84@yahoo.com</a:t>
            </a:r>
            <a:br>
              <a:rPr lang="en-US" sz="1400" b="1" dirty="0">
                <a:solidFill>
                  <a:schemeClr val="accent3">
                    <a:lumMod val="40000"/>
                    <a:lumOff val="60000"/>
                  </a:schemeClr>
                </a:solidFill>
              </a:rPr>
            </a:br>
            <a:r>
              <a:rPr lang="en-US" sz="1400" b="1" dirty="0">
                <a:solidFill>
                  <a:schemeClr val="accent3">
                    <a:lumMod val="40000"/>
                    <a:lumOff val="60000"/>
                  </a:schemeClr>
                </a:solidFill>
              </a:rPr>
              <a:t>www.milerproperties.com</a:t>
            </a:r>
          </a:p>
        </p:txBody>
      </p:sp>
      <p:grpSp>
        <p:nvGrpSpPr>
          <p:cNvPr id="7" name="Group 6">
            <a:extLst>
              <a:ext uri="{FF2B5EF4-FFF2-40B4-BE49-F238E27FC236}">
                <a16:creationId xmlns:a16="http://schemas.microsoft.com/office/drawing/2014/main" id="{6AE5B785-C8AF-41F9-ADCA-B521462BD403}"/>
              </a:ext>
            </a:extLst>
          </p:cNvPr>
          <p:cNvGrpSpPr/>
          <p:nvPr/>
        </p:nvGrpSpPr>
        <p:grpSpPr>
          <a:xfrm>
            <a:off x="4312011" y="6344558"/>
            <a:ext cx="5434798" cy="1334065"/>
            <a:chOff x="4479233" y="6344558"/>
            <a:chExt cx="5434798" cy="1334065"/>
          </a:xfrm>
        </p:grpSpPr>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9233" y="6344558"/>
              <a:ext cx="1000548" cy="1334065"/>
            </a:xfrm>
            <a:prstGeom prst="rect">
              <a:avLst/>
            </a:prstGeom>
            <a:ln>
              <a:noFill/>
            </a:ln>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37956" y="6345837"/>
              <a:ext cx="998631" cy="1331508"/>
            </a:xfrm>
            <a:prstGeom prst="rect">
              <a:avLst/>
            </a:prstGeom>
            <a:ln>
              <a:noFill/>
            </a:ln>
          </p:spPr>
        </p:pic>
        <p:pic>
          <p:nvPicPr>
            <p:cNvPr id="15" name="Picture 1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58595" y="6344558"/>
              <a:ext cx="1000548" cy="1334065"/>
            </a:xfrm>
            <a:prstGeom prst="rect">
              <a:avLst/>
            </a:prstGeom>
            <a:ln>
              <a:noFill/>
            </a:ln>
          </p:spPr>
        </p:pic>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915400" y="6345837"/>
              <a:ext cx="998631" cy="1331508"/>
            </a:xfrm>
            <a:prstGeom prst="rect">
              <a:avLst/>
            </a:prstGeom>
            <a:ln>
              <a:noFill/>
            </a:ln>
          </p:spPr>
        </p:pic>
      </p:grpSp>
      <p:pic>
        <p:nvPicPr>
          <p:cNvPr id="11" name="Picture 10">
            <a:extLst>
              <a:ext uri="{FF2B5EF4-FFF2-40B4-BE49-F238E27FC236}">
                <a16:creationId xmlns:a16="http://schemas.microsoft.com/office/drawing/2014/main" id="{7528C514-4B37-4252-9D15-E7D3FDB74F4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3259098"/>
            <a:ext cx="1778753" cy="1334064"/>
          </a:xfrm>
          <a:prstGeom prst="rect">
            <a:avLst/>
          </a:prstGeom>
          <a:ln>
            <a:noFill/>
          </a:ln>
        </p:spPr>
      </p:pic>
      <p:pic>
        <p:nvPicPr>
          <p:cNvPr id="13" name="Picture 12">
            <a:extLst>
              <a:ext uri="{FF2B5EF4-FFF2-40B4-BE49-F238E27FC236}">
                <a16:creationId xmlns:a16="http://schemas.microsoft.com/office/drawing/2014/main" id="{786AAD6F-B904-44DA-BB93-CC5D9FB8AD8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221666" y="3259098"/>
            <a:ext cx="1778753" cy="1334064"/>
          </a:xfrm>
          <a:prstGeom prst="rect">
            <a:avLst/>
          </a:prstGeom>
          <a:ln>
            <a:noFill/>
          </a:ln>
        </p:spPr>
      </p:pic>
      <p:pic>
        <p:nvPicPr>
          <p:cNvPr id="14" name="Picture 13">
            <a:extLst>
              <a:ext uri="{FF2B5EF4-FFF2-40B4-BE49-F238E27FC236}">
                <a16:creationId xmlns:a16="http://schemas.microsoft.com/office/drawing/2014/main" id="{4FE7EE34-66D1-43E8-BB0F-7E4AD2D4E6D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400" y="4769731"/>
            <a:ext cx="1778753" cy="1334064"/>
          </a:xfrm>
          <a:prstGeom prst="rect">
            <a:avLst/>
          </a:prstGeom>
          <a:ln>
            <a:noFill/>
          </a:ln>
        </p:spPr>
      </p:pic>
      <p:pic>
        <p:nvPicPr>
          <p:cNvPr id="17" name="Picture 16">
            <a:extLst>
              <a:ext uri="{FF2B5EF4-FFF2-40B4-BE49-F238E27FC236}">
                <a16:creationId xmlns:a16="http://schemas.microsoft.com/office/drawing/2014/main" id="{2559A1B9-F256-4B9B-B1CC-A77D7DA157A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221666" y="4769730"/>
            <a:ext cx="1778753" cy="1334064"/>
          </a:xfrm>
          <a:prstGeom prst="rect">
            <a:avLst/>
          </a:prstGeom>
          <a:ln>
            <a:no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151</TotalTime>
  <Words>218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AFFORDABLE 4BR IN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26</cp:revision>
  <dcterms:created xsi:type="dcterms:W3CDTF">2006-08-16T00:00:00Z</dcterms:created>
  <dcterms:modified xsi:type="dcterms:W3CDTF">2019-01-22T19:36:26Z</dcterms:modified>
</cp:coreProperties>
</file>