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440" y="1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487723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Spectacular 3 bedroom 2.5 bath home with all of the upgrades on a 1 acre lot!!!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Open concept with wood floors, mudroom, stainless appliances, oversized granite island and special details in every room!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home was built with modern style on a lot with No HOA.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Why wait for new construction when you can move in 30 days!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New Finished Construction!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3213 Charlie Jones Boulevard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Johns Island, SC 29455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19008726 :: $398,000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2½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802042" y="2636803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8150276" y="3531388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2.67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" y="6355288"/>
            <a:ext cx="1819538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" y="7708950"/>
            <a:ext cx="1818136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" y="5002267"/>
            <a:ext cx="1818063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</TotalTime>
  <Words>108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3213 Charlie Jones Boulevard Johns Island, SC 29455 MLS# 19008726 :: $398,000 3 Bed / 2½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74</cp:revision>
  <dcterms:created xsi:type="dcterms:W3CDTF">2006-08-16T00:00:00Z</dcterms:created>
  <dcterms:modified xsi:type="dcterms:W3CDTF">2019-04-09T17:05:11Z</dcterms:modified>
</cp:coreProperties>
</file>