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6/6/2015</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6/6/2015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1.jpeg"/><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eg"/><Relationship Id="rId2" Type="http://schemas.openxmlformats.org/officeDocument/2006/relationships/notesSlide" Target="../notesSlides/notesSlide1.xml"/><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rot="10800000">
            <a:off x="951" y="-3"/>
            <a:ext cx="7772401" cy="2214615"/>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1911318" y="5527496"/>
            <a:ext cx="3951666" cy="3198749"/>
          </a:xfrm>
        </p:spPr>
        <p:txBody>
          <a:bodyPr anchor="ctr">
            <a:noAutofit/>
          </a:bodyPr>
          <a:lstStyle/>
          <a:p>
            <a:r>
              <a:rPr lang="en-US" sz="1300" dirty="0" smtClean="0">
                <a:solidFill>
                  <a:schemeClr val="tx1"/>
                </a:solidFill>
              </a:rPr>
              <a:t>This home is a real sleeper!!! The lot is very private and just about 300 feet from the tidal creek. This home has been well maintained and upgraded. When you enter the home you will notice the open floor plan with the living room, kitchen, dining area, and sunroom all overlooking the private </a:t>
            </a:r>
            <a:r>
              <a:rPr lang="en-US" sz="1300" dirty="0" err="1" smtClean="0">
                <a:solidFill>
                  <a:schemeClr val="tx1"/>
                </a:solidFill>
              </a:rPr>
              <a:t>marshfront</a:t>
            </a:r>
            <a:r>
              <a:rPr lang="en-US" sz="1300" dirty="0" smtClean="0">
                <a:solidFill>
                  <a:schemeClr val="tx1"/>
                </a:solidFill>
              </a:rPr>
              <a:t> lot. The master bedroom is downstairs and other bedrooms upstairs. </a:t>
            </a:r>
          </a:p>
          <a:p>
            <a:endParaRPr lang="en-US" sz="1300" dirty="0" smtClean="0">
              <a:solidFill>
                <a:schemeClr val="tx1"/>
              </a:solidFill>
            </a:endParaRPr>
          </a:p>
          <a:p>
            <a:endParaRPr lang="en-US" sz="1300" dirty="0">
              <a:solidFill>
                <a:schemeClr val="tx1"/>
              </a:solidFill>
            </a:endParaRPr>
          </a:p>
          <a:p>
            <a:r>
              <a:rPr lang="en-US" sz="1300" dirty="0" smtClean="0">
                <a:solidFill>
                  <a:schemeClr val="tx1"/>
                </a:solidFill>
              </a:rPr>
              <a:t>The first impression as you enter is how open and bright it is...Light colored hardwood floors are throughout the first floor except for carpet in the master bedroom. The kitchen has upgraded cabinets, stainless steel appliances, granite countertops and even a newer gas range. </a:t>
            </a:r>
            <a:endParaRPr lang="en-US" sz="1300" b="1" dirty="0">
              <a:solidFill>
                <a:schemeClr val="tx1"/>
              </a:solidFill>
            </a:endParaRPr>
          </a:p>
        </p:txBody>
      </p:sp>
      <p:sp>
        <p:nvSpPr>
          <p:cNvPr id="14" name="Rectangle 13"/>
          <p:cNvSpPr/>
          <p:nvPr/>
        </p:nvSpPr>
        <p:spPr>
          <a:xfrm>
            <a:off x="951" y="8915400"/>
            <a:ext cx="7772400" cy="1138773"/>
          </a:xfrm>
          <a:prstGeom prst="rect">
            <a:avLst/>
          </a:prstGeom>
        </p:spPr>
        <p:txBody>
          <a:bodyPr wrap="square">
            <a:spAutoFit/>
          </a:bodyPr>
          <a:lstStyle/>
          <a:p>
            <a:pPr algn="ctr"/>
            <a:r>
              <a:rPr lang="en-US" sz="2400" b="1" dirty="0"/>
              <a:t>Rick Willis </a:t>
            </a:r>
            <a:endParaRPr lang="en-US" sz="2400" b="1" dirty="0" smtClean="0"/>
          </a:p>
          <a:p>
            <a:pPr algn="ctr"/>
            <a:r>
              <a:rPr lang="en-US" sz="1400" dirty="0" smtClean="0"/>
              <a:t>843-327-3017 </a:t>
            </a:r>
            <a:endParaRPr lang="en-US" sz="1400" dirty="0"/>
          </a:p>
          <a:p>
            <a:pPr algn="ctr"/>
            <a:r>
              <a:rPr lang="en-US" sz="1400" dirty="0" smtClean="0"/>
              <a:t>Rick@RickWillis.com</a:t>
            </a:r>
          </a:p>
          <a:p>
            <a:pPr algn="ctr"/>
            <a:r>
              <a:rPr lang="en-US" sz="1200" dirty="0"/>
              <a:t>The Group, LLC </a:t>
            </a:r>
            <a:r>
              <a:rPr lang="en-US" sz="1400" dirty="0" smtClean="0"/>
              <a:t> </a:t>
            </a:r>
            <a:endParaRPr lang="en-US" sz="1400" dirty="0"/>
          </a:p>
        </p:txBody>
      </p:sp>
      <p:sp>
        <p:nvSpPr>
          <p:cNvPr id="4" name="Rectangle 3"/>
          <p:cNvSpPr/>
          <p:nvPr/>
        </p:nvSpPr>
        <p:spPr>
          <a:xfrm>
            <a:off x="2221" y="4322679"/>
            <a:ext cx="7769861" cy="1015663"/>
          </a:xfrm>
          <a:prstGeom prst="rect">
            <a:avLst/>
          </a:prstGeom>
        </p:spPr>
        <p:txBody>
          <a:bodyPr wrap="square">
            <a:spAutoFit/>
          </a:bodyPr>
          <a:lstStyle/>
          <a:p>
            <a:pPr algn="ctr"/>
            <a:r>
              <a:rPr lang="en-US" sz="2400"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3213 </a:t>
            </a:r>
            <a:r>
              <a:rPr lang="en-US" sz="2400" i="1"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Cottonfield</a:t>
            </a:r>
            <a:r>
              <a:rPr lang="en-US" sz="2400"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400" i="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Drive</a:t>
            </a:r>
          </a:p>
          <a:p>
            <a:pPr algn="ctr"/>
            <a:r>
              <a:rPr lang="en-US" sz="1800"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Dunes </a:t>
            </a:r>
            <a:r>
              <a:rPr lang="en-US" sz="1800" i="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West ~ Mount </a:t>
            </a:r>
            <a:r>
              <a:rPr lang="en-US" sz="1800"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Pleasant, SC </a:t>
            </a:r>
            <a:r>
              <a:rPr lang="en-US" sz="1800" i="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29466</a:t>
            </a:r>
          </a:p>
          <a:p>
            <a:pPr algn="ctr"/>
            <a:r>
              <a:rPr lang="en-US" sz="1800" i="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MLS</a:t>
            </a:r>
            <a:r>
              <a:rPr lang="en-US" sz="1800"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1800" i="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15003396 ~ </a:t>
            </a:r>
            <a:r>
              <a:rPr lang="en-US" sz="1800" i="1"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$650,000 </a:t>
            </a:r>
            <a:r>
              <a:rPr lang="en-US" sz="1800" i="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4,000+sf</a:t>
            </a:r>
            <a:endParaRPr lang="en-US" sz="1800"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5" name="Rectangle 14"/>
          <p:cNvSpPr/>
          <p:nvPr/>
        </p:nvSpPr>
        <p:spPr>
          <a:xfrm>
            <a:off x="3491" y="76200"/>
            <a:ext cx="7767320" cy="830997"/>
          </a:xfrm>
          <a:prstGeom prst="rect">
            <a:avLst/>
          </a:prstGeom>
          <a:noFill/>
        </p:spPr>
        <p:txBody>
          <a:bodyPr wrap="square">
            <a:spAutoFit/>
          </a:bodyPr>
          <a:lstStyle/>
          <a:p>
            <a:pPr algn="ctr"/>
            <a:r>
              <a:rPr lang="en-US" sz="48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$40,000 Below Appraisal!!</a:t>
            </a:r>
            <a:endParaRPr lang="en-US" sz="44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5800" y="624296"/>
            <a:ext cx="1166203" cy="874652"/>
          </a:xfrm>
          <a:prstGeom prst="rect">
            <a:avLst/>
          </a:prstGeom>
          <a:ln>
            <a:solidFill>
              <a:schemeClr val="bg1"/>
            </a:solidFill>
          </a:ln>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05800" y="2588080"/>
            <a:ext cx="1166202" cy="874652"/>
          </a:xfrm>
          <a:prstGeom prst="rect">
            <a:avLst/>
          </a:prstGeom>
          <a:ln>
            <a:solidFill>
              <a:schemeClr val="bg1"/>
            </a:solidFill>
          </a:ln>
        </p:spPr>
      </p:pic>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305800" y="1606188"/>
            <a:ext cx="1166203" cy="874652"/>
          </a:xfrm>
          <a:prstGeom prst="rect">
            <a:avLst/>
          </a:prstGeom>
          <a:ln>
            <a:solidFill>
              <a:schemeClr val="bg1"/>
            </a:solidFill>
          </a:ln>
        </p:spPr>
      </p:pic>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52600" y="2491189"/>
            <a:ext cx="1166202" cy="874652"/>
          </a:xfrm>
          <a:prstGeom prst="rect">
            <a:avLst/>
          </a:prstGeom>
          <a:ln>
            <a:solidFill>
              <a:schemeClr val="bg1"/>
            </a:solidFill>
          </a:ln>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52600" y="3473081"/>
            <a:ext cx="1166202" cy="874652"/>
          </a:xfrm>
          <a:prstGeom prst="rect">
            <a:avLst/>
          </a:prstGeom>
          <a:ln>
            <a:solidFill>
              <a:schemeClr val="bg1"/>
            </a:solidFill>
          </a:ln>
        </p:spPr>
      </p:pic>
      <p:pic>
        <p:nvPicPr>
          <p:cNvPr id="28" name="Picture 2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180714" y="4985950"/>
            <a:ext cx="1166202" cy="874652"/>
          </a:xfrm>
          <a:prstGeom prst="rect">
            <a:avLst/>
          </a:prstGeom>
          <a:ln>
            <a:solidFill>
              <a:schemeClr val="bg1"/>
            </a:solidFill>
          </a:ln>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00200" y="4985950"/>
            <a:ext cx="1166202" cy="874651"/>
          </a:xfrm>
          <a:prstGeom prst="rect">
            <a:avLst/>
          </a:prstGeom>
          <a:ln>
            <a:solidFill>
              <a:schemeClr val="bg1"/>
            </a:solidFill>
          </a:ln>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890457" y="4985950"/>
            <a:ext cx="1166202" cy="874652"/>
          </a:xfrm>
          <a:prstGeom prst="rect">
            <a:avLst/>
          </a:prstGeom>
          <a:ln>
            <a:solidFill>
              <a:schemeClr val="bg1"/>
            </a:solidFill>
          </a:ln>
        </p:spPr>
      </p:pic>
      <p:grpSp>
        <p:nvGrpSpPr>
          <p:cNvPr id="6" name="Group 5"/>
          <p:cNvGrpSpPr/>
          <p:nvPr/>
        </p:nvGrpSpPr>
        <p:grpSpPr>
          <a:xfrm>
            <a:off x="82517" y="5527496"/>
            <a:ext cx="7609268" cy="3198749"/>
            <a:chOff x="78724" y="5342202"/>
            <a:chExt cx="7609268" cy="3198749"/>
          </a:xfrm>
        </p:grpSpPr>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59191" y="7169351"/>
              <a:ext cx="1828800" cy="1371600"/>
            </a:xfrm>
            <a:prstGeom prst="rect">
              <a:avLst/>
            </a:prstGeom>
            <a:ln>
              <a:solidFill>
                <a:schemeClr val="bg1"/>
              </a:solidFill>
            </a:ln>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8726" y="7169351"/>
              <a:ext cx="1828799" cy="1371600"/>
            </a:xfrm>
            <a:prstGeom prst="rect">
              <a:avLst/>
            </a:prstGeom>
            <a:ln>
              <a:solidFill>
                <a:schemeClr val="bg1"/>
              </a:solidFill>
            </a:ln>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8724" y="5342202"/>
              <a:ext cx="1828800" cy="1371600"/>
            </a:xfrm>
            <a:prstGeom prst="rect">
              <a:avLst/>
            </a:prstGeom>
            <a:ln>
              <a:solidFill>
                <a:schemeClr val="bg1"/>
              </a:solidFill>
            </a:ln>
          </p:spPr>
        </p:pic>
        <p:pic>
          <p:nvPicPr>
            <p:cNvPr id="31" name="Picture 3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859191" y="5342202"/>
              <a:ext cx="1828801" cy="1371600"/>
            </a:xfrm>
            <a:prstGeom prst="rect">
              <a:avLst/>
            </a:prstGeom>
            <a:ln>
              <a:solidFill>
                <a:schemeClr val="bg1"/>
              </a:solidFill>
            </a:ln>
          </p:spPr>
        </p:pic>
      </p:grpSp>
      <p:grpSp>
        <p:nvGrpSpPr>
          <p:cNvPr id="2" name="Group 1"/>
          <p:cNvGrpSpPr/>
          <p:nvPr/>
        </p:nvGrpSpPr>
        <p:grpSpPr>
          <a:xfrm>
            <a:off x="82517" y="1342572"/>
            <a:ext cx="7609268" cy="2790953"/>
            <a:chOff x="78723" y="1171447"/>
            <a:chExt cx="7609268" cy="2790953"/>
          </a:xfrm>
        </p:grpSpPr>
        <p:pic>
          <p:nvPicPr>
            <p:cNvPr id="24" name="Picture 2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8723" y="1171447"/>
              <a:ext cx="3721271" cy="2790953"/>
            </a:xfrm>
            <a:prstGeom prst="rect">
              <a:avLst/>
            </a:prstGeom>
            <a:ln>
              <a:solidFill>
                <a:schemeClr val="bg1"/>
              </a:solidFill>
            </a:ln>
          </p:spPr>
        </p:pic>
        <p:pic>
          <p:nvPicPr>
            <p:cNvPr id="32" name="Picture 3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968502" y="1172116"/>
              <a:ext cx="3719489" cy="2789614"/>
            </a:xfrm>
            <a:prstGeom prst="rect">
              <a:avLst/>
            </a:prstGeom>
            <a:ln>
              <a:solidFill>
                <a:schemeClr val="bg1"/>
              </a:solidFill>
            </a:ln>
          </p:spPr>
        </p:pic>
      </p:grpSp>
      <p:pic>
        <p:nvPicPr>
          <p:cNvPr id="33" name="Picture 32"/>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8001000" y="6705600"/>
            <a:ext cx="1166202" cy="874651"/>
          </a:xfrm>
          <a:prstGeom prst="rect">
            <a:avLst/>
          </a:prstGeom>
          <a:ln>
            <a:solidFill>
              <a:schemeClr val="bg1"/>
            </a:solidFill>
          </a:ln>
        </p:spPr>
      </p:pic>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162</TotalTime>
  <Words>155</Words>
  <Application>Microsoft Office PowerPoint</Application>
  <PresentationFormat>Custom</PresentationFormat>
  <Paragraphs>13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atp1313@gmail.com</cp:lastModifiedBy>
  <cp:revision>33</cp:revision>
  <dcterms:created xsi:type="dcterms:W3CDTF">2006-08-16T00:00:00Z</dcterms:created>
  <dcterms:modified xsi:type="dcterms:W3CDTF">2015-06-06T18:31:44Z</dcterms:modified>
</cp:coreProperties>
</file>