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varScale="1">
        <p:scale>
          <a:sx n="54" d="100"/>
          <a:sy n="54" d="100"/>
        </p:scale>
        <p:origin x="2378" y="43"/>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4/6/2023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82296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3839643"/>
            <a:ext cx="8229600" cy="3513539"/>
          </a:xfrm>
        </p:spPr>
        <p:txBody>
          <a:bodyPr numCol="1" anchor="ctr">
            <a:noAutofit/>
          </a:bodyPr>
          <a:lstStyle/>
          <a:p>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MODERN &amp; OPEN NEW CONSTRUCTION in desirable West Ashley! This 5 bedroom / 3 bathroom home is very close to shopping, dining, Downtown and I-526! The large open concept with 9' ceilings and tall windows invites you right into this home. Enjoy a bedroom and full bathroom downstairs with the other bedrooms upstairs. The downstairs bedroom is perfect for a guest room, or office. Beautiful crown molding downstairs and wainscoting in the dining area provide an elegant feel! The kitchen features quartz countertops, tall shaker cabinets and stainless steel appliances. The stairs have natural Oak Treads with an LVP landing leading down the hall. 5 bedrooms allow space for family and/or guests! The master bathroom has a large tiled shower, dual vanities and a walk in closet.</a:t>
            </a:r>
          </a:p>
          <a:p>
            <a:endPar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Enjoy the LARGE almost half acre lot with a wooded view from the back and views of the adjacent pond, with marsh and river glimpses! Maximize your yard usage for boat/toy storage with use of the huge side yard (off of Parsonage, across the wetlands inlet)! This home is VERY CLOSE to the public boat ramp, and quick access to the Ashley River!</a:t>
            </a:r>
          </a:p>
          <a:p>
            <a:endPar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Seller will contribute to a INTEREST RATE BUYDOWN with an acceptable offer!</a:t>
            </a:r>
            <a:endParaRPr lang="en-US" sz="1400" b="1" i="1" dirty="0">
              <a:solidFill>
                <a:srgbClr val="FF0000"/>
              </a:solidFill>
              <a:latin typeface="Microsoft Sans Serif" panose="020B0604020202020204" pitchFamily="34" charset="0"/>
              <a:cs typeface="Microsoft Sans Serif" panose="020B0604020202020204" pitchFamily="34" charset="0"/>
            </a:endParaRPr>
          </a:p>
        </p:txBody>
      </p:sp>
      <p:sp>
        <p:nvSpPr>
          <p:cNvPr id="4" name="Rectangle 3"/>
          <p:cNvSpPr/>
          <p:nvPr/>
        </p:nvSpPr>
        <p:spPr>
          <a:xfrm>
            <a:off x="0" y="0"/>
            <a:ext cx="82296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8229600" cy="762000"/>
          </a:xfrm>
          <a:ln>
            <a:noFill/>
          </a:ln>
        </p:spPr>
        <p:txBody>
          <a:bodyPr>
            <a:noAutofit/>
          </a:bodyPr>
          <a:lstStyle/>
          <a:p>
            <a: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West Ashley New Construction, Large Lot</a:t>
            </a:r>
            <a:b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READY TO GO!</a:t>
            </a:r>
          </a:p>
        </p:txBody>
      </p:sp>
      <p:sp>
        <p:nvSpPr>
          <p:cNvPr id="14" name="Rectangle 13"/>
          <p:cNvSpPr/>
          <p:nvPr/>
        </p:nvSpPr>
        <p:spPr>
          <a:xfrm>
            <a:off x="228600" y="9858346"/>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443 Folly Road | Charleston, SC 29412</a:t>
            </a:r>
            <a:endParaRPr lang="en-US" sz="400" dirty="0">
              <a:solidFill>
                <a:schemeClr val="accent5">
                  <a:lumMod val="50000"/>
                </a:schemeClr>
              </a:solidFill>
            </a:endParaRPr>
          </a:p>
        </p:txBody>
      </p:sp>
      <p:grpSp>
        <p:nvGrpSpPr>
          <p:cNvPr id="17" name="Group 16"/>
          <p:cNvGrpSpPr/>
          <p:nvPr/>
        </p:nvGrpSpPr>
        <p:grpSpPr>
          <a:xfrm>
            <a:off x="215264" y="9076578"/>
            <a:ext cx="1649882" cy="820644"/>
            <a:chOff x="178918" y="9091519"/>
            <a:chExt cx="1649882" cy="820644"/>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2996504" y="9179125"/>
            <a:ext cx="2236592" cy="615553"/>
          </a:xfrm>
          <a:prstGeom prst="rect">
            <a:avLst/>
          </a:prstGeom>
        </p:spPr>
        <p:txBody>
          <a:bodyPr wrap="square">
            <a:spAutoFit/>
          </a:bodyPr>
          <a:lstStyle/>
          <a:p>
            <a:pPr algn="ct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Jon Moore</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732-3365</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jon@charlestonrealestategroup.com</a:t>
            </a:r>
          </a:p>
        </p:txBody>
      </p:sp>
      <p:pic>
        <p:nvPicPr>
          <p:cNvPr id="2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7117403" y="9188535"/>
            <a:ext cx="795644" cy="59673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F82960F2-E607-49ED-91EC-718DC5C913BA}"/>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55195" y="1074531"/>
            <a:ext cx="3860666" cy="2574730"/>
          </a:xfrm>
          <a:prstGeom prst="rect">
            <a:avLst/>
          </a:prstGeom>
          <a:ln>
            <a:noFill/>
          </a:ln>
        </p:spPr>
      </p:pic>
      <p:sp>
        <p:nvSpPr>
          <p:cNvPr id="25" name="Rectangle 24">
            <a:extLst>
              <a:ext uri="{FF2B5EF4-FFF2-40B4-BE49-F238E27FC236}">
                <a16:creationId xmlns:a16="http://schemas.microsoft.com/office/drawing/2014/main" id="{3C7FBFB4-8450-432E-ADEF-E257C90BBA4B}"/>
              </a:ext>
            </a:extLst>
          </p:cNvPr>
          <p:cNvSpPr/>
          <p:nvPr/>
        </p:nvSpPr>
        <p:spPr>
          <a:xfrm>
            <a:off x="4224520" y="1284679"/>
            <a:ext cx="3839099" cy="2154436"/>
          </a:xfrm>
          <a:prstGeom prst="rect">
            <a:avLst/>
          </a:prstGeom>
        </p:spPr>
        <p:txBody>
          <a:bodyPr wrap="square">
            <a:spAutoFit/>
          </a:bodyPr>
          <a:lstStyle/>
          <a:p>
            <a:pPr algn="ctr"/>
            <a:r>
              <a:rPr lang="en-US" sz="2400"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3214 Pecan Orchard Way</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29414</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23004983</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$499,900</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6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5 Bedrooms :: 3 Baths :: 2,104 sf</a:t>
            </a:r>
            <a:endParaRPr lang="en-US" sz="1600" dirty="0">
              <a:solidFill>
                <a:schemeClr val="accent5">
                  <a:lumMod val="50000"/>
                </a:schemeClr>
              </a:solidFill>
            </a:endParaRPr>
          </a:p>
        </p:txBody>
      </p:sp>
      <p:pic>
        <p:nvPicPr>
          <p:cNvPr id="38" name="Picture 37">
            <a:extLst>
              <a:ext uri="{FF2B5EF4-FFF2-40B4-BE49-F238E27FC236}">
                <a16:creationId xmlns:a16="http://schemas.microsoft.com/office/drawing/2014/main" id="{5183C9FB-2E3D-4BC8-87D1-BB0DA12847C7}"/>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206287" y="7543676"/>
            <a:ext cx="1920240" cy="1280159"/>
          </a:xfrm>
          <a:prstGeom prst="rect">
            <a:avLst/>
          </a:prstGeom>
        </p:spPr>
      </p:pic>
      <p:pic>
        <p:nvPicPr>
          <p:cNvPr id="40" name="Picture 39">
            <a:extLst>
              <a:ext uri="{FF2B5EF4-FFF2-40B4-BE49-F238E27FC236}">
                <a16:creationId xmlns:a16="http://schemas.microsoft.com/office/drawing/2014/main" id="{03912AAF-362B-4408-94D1-9497E6E0020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103214" y="7543559"/>
            <a:ext cx="1920240" cy="1280393"/>
          </a:xfrm>
          <a:prstGeom prst="rect">
            <a:avLst/>
          </a:prstGeom>
        </p:spPr>
      </p:pic>
      <p:pic>
        <p:nvPicPr>
          <p:cNvPr id="42" name="Picture 41">
            <a:extLst>
              <a:ext uri="{FF2B5EF4-FFF2-40B4-BE49-F238E27FC236}">
                <a16:creationId xmlns:a16="http://schemas.microsoft.com/office/drawing/2014/main" id="{3411E19F-99C7-4D07-998C-C5EC4847735A}"/>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41" y="7543563"/>
            <a:ext cx="1920240" cy="1280385"/>
          </a:xfrm>
          <a:prstGeom prst="rect">
            <a:avLst/>
          </a:prstGeom>
        </p:spPr>
      </p:pic>
      <p:pic>
        <p:nvPicPr>
          <p:cNvPr id="5" name="Picture 4">
            <a:extLst>
              <a:ext uri="{FF2B5EF4-FFF2-40B4-BE49-F238E27FC236}">
                <a16:creationId xmlns:a16="http://schemas.microsoft.com/office/drawing/2014/main" id="{3880B2E6-AC74-57CF-ED9A-F6B48E1816A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309360" y="7543676"/>
            <a:ext cx="1920240" cy="1280159"/>
          </a:xfrm>
          <a:prstGeom prst="rect">
            <a:avLst/>
          </a:prstGeom>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363</TotalTime>
  <Words>292</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West Ashley New Construction, Large Lot READY TO GO!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60</cp:revision>
  <dcterms:created xsi:type="dcterms:W3CDTF">2006-08-16T00:00:00Z</dcterms:created>
  <dcterms:modified xsi:type="dcterms:W3CDTF">2023-04-06T21:38:45Z</dcterms:modified>
</cp:coreProperties>
</file>