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47" d="100"/>
          <a:sy n="47" d="100"/>
        </p:scale>
        <p:origin x="2124"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19" Type="http://schemas.openxmlformats.org/officeDocument/2006/relationships/image" Target="../media/image18.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57799"/>
            <a:ext cx="8229600" cy="2170999"/>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This craftsman style home features 4 bedrooms and 3 bathrooms. Walk into large open spaces with tall 9' ceilings and ample, tall windows. Crown molding all downstairs. Hardwood Floors are throughout the home except for in the bedrooms and bathrooms. The bathrooms and laundry room are adorned with modern ceramic tiles. The kitchen features beautiful Quartz Countertops as can be found at the master bathroom dual vanity. Elegant Granite Countertops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hilight</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the secondary bathrooms. With carpet in the bedrooms, the master bedroom features an elegant tray ceiling. The master bedroom has large walk-in closets and the master bath has a modern tiled shower and garden tub. Enjoy evenings on the screened porch overlooking the pond and Grand Live Oak Trees. There is a warming gas-log fire place that serves as an anchor centerpiece to the living room. Strong cement fiber siding with "Board &amp; Batten" accents make the exterior classy and durable. This home is a stone's throw from the public boat ramp, which is very quick access to the Ashley River! 4 more home sites are available! Builder offers other plans to choose from, OR bring your own plans and builder will build your house for you!! New Photos coming soon!</a:t>
            </a: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solidFill>
              <a:schemeClr val="bg1"/>
            </a:solid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Beautiful West Ashley NEW CONSTRUCTION!</a:t>
            </a:r>
            <a:b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Less Than 2000 Feet From The Public Boat Ramp</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82880" y="866197"/>
            <a:ext cx="3830320" cy="2872739"/>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157894" y="1410014"/>
            <a:ext cx="3886200" cy="1785104"/>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3219 Pecan Orchard Way</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20005033</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$395,000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3  Baths :: 2,081 sf</a:t>
            </a:r>
            <a:endParaRPr lang="en-US" sz="1800" dirty="0">
              <a:solidFill>
                <a:schemeClr val="accent5">
                  <a:lumMod val="50000"/>
                </a:schemeClr>
              </a:solidFill>
            </a:endParaRPr>
          </a:p>
        </p:txBody>
      </p:sp>
      <p:pic>
        <p:nvPicPr>
          <p:cNvPr id="7" name="Picture 6" descr="A large tree&#10;&#10;Description automatically generated">
            <a:extLst>
              <a:ext uri="{FF2B5EF4-FFF2-40B4-BE49-F238E27FC236}">
                <a16:creationId xmlns:a16="http://schemas.microsoft.com/office/drawing/2014/main" id="{8B99E2FD-4D56-432C-A418-C67CD68306C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16400" y="7428799"/>
            <a:ext cx="1828800" cy="1371600"/>
          </a:xfrm>
          <a:prstGeom prst="rect">
            <a:avLst/>
          </a:prstGeom>
        </p:spPr>
      </p:pic>
      <p:pic>
        <p:nvPicPr>
          <p:cNvPr id="9" name="Picture 8" descr="A body of water surrounded by trees&#10;&#10;Description automatically generated">
            <a:extLst>
              <a:ext uri="{FF2B5EF4-FFF2-40B4-BE49-F238E27FC236}">
                <a16:creationId xmlns:a16="http://schemas.microsoft.com/office/drawing/2014/main" id="{A8CA6827-6A57-4CCA-908E-3D996EC8BF2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48400" y="7428799"/>
            <a:ext cx="1828800" cy="1371600"/>
          </a:xfrm>
          <a:prstGeom prst="rect">
            <a:avLst/>
          </a:prstGeom>
        </p:spPr>
      </p:pic>
      <p:pic>
        <p:nvPicPr>
          <p:cNvPr id="12" name="Picture 11" descr="A body of water&#10;&#10;Description automatically generated">
            <a:extLst>
              <a:ext uri="{FF2B5EF4-FFF2-40B4-BE49-F238E27FC236}">
                <a16:creationId xmlns:a16="http://schemas.microsoft.com/office/drawing/2014/main" id="{30CC0F4E-2C36-4BBE-B666-3C8CB13C870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485520" y="1156540"/>
            <a:ext cx="1828800" cy="1371600"/>
          </a:xfrm>
          <a:prstGeom prst="rect">
            <a:avLst/>
          </a:prstGeom>
        </p:spPr>
      </p:pic>
      <p:pic>
        <p:nvPicPr>
          <p:cNvPr id="16" name="Picture 15" descr="A tree in a forest&#10;&#10;Description automatically generated">
            <a:extLst>
              <a:ext uri="{FF2B5EF4-FFF2-40B4-BE49-F238E27FC236}">
                <a16:creationId xmlns:a16="http://schemas.microsoft.com/office/drawing/2014/main" id="{1F1D68FB-5CCC-459C-B057-2D44A80AD36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827920" y="3144577"/>
            <a:ext cx="1828800" cy="1371600"/>
          </a:xfrm>
          <a:prstGeom prst="rect">
            <a:avLst/>
          </a:prstGeom>
        </p:spPr>
      </p:pic>
      <p:pic>
        <p:nvPicPr>
          <p:cNvPr id="22" name="Picture 21" descr="A large white tub sitting next to a window&#10;&#10;Description automatically generated">
            <a:extLst>
              <a:ext uri="{FF2B5EF4-FFF2-40B4-BE49-F238E27FC236}">
                <a16:creationId xmlns:a16="http://schemas.microsoft.com/office/drawing/2014/main" id="{CDA28767-042A-4908-B59D-FB0A88A1E4B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656720" y="2753920"/>
            <a:ext cx="1828800" cy="1371600"/>
          </a:xfrm>
          <a:prstGeom prst="rect">
            <a:avLst/>
          </a:prstGeom>
        </p:spPr>
      </p:pic>
      <p:pic>
        <p:nvPicPr>
          <p:cNvPr id="26" name="Picture 25" descr="A picture containing indoor, window, building, kitchen&#10;&#10;Description automatically generated">
            <a:extLst>
              <a:ext uri="{FF2B5EF4-FFF2-40B4-BE49-F238E27FC236}">
                <a16:creationId xmlns:a16="http://schemas.microsoft.com/office/drawing/2014/main" id="{924038D6-9B93-4120-BD09-B27D9A18D1A3}"/>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184400" y="7428799"/>
            <a:ext cx="1828800" cy="1371600"/>
          </a:xfrm>
          <a:prstGeom prst="rect">
            <a:avLst/>
          </a:prstGeom>
        </p:spPr>
      </p:pic>
      <p:pic>
        <p:nvPicPr>
          <p:cNvPr id="28" name="Picture 27" descr="A room with a large window&#10;&#10;Description automatically generated">
            <a:extLst>
              <a:ext uri="{FF2B5EF4-FFF2-40B4-BE49-F238E27FC236}">
                <a16:creationId xmlns:a16="http://schemas.microsoft.com/office/drawing/2014/main" id="{532A83A9-2AB5-47E9-9732-FF69B4063AD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400" y="7428799"/>
            <a:ext cx="1828800" cy="1371600"/>
          </a:xfrm>
          <a:prstGeom prst="rect">
            <a:avLst/>
          </a:prstGeom>
        </p:spPr>
      </p:pic>
      <p:pic>
        <p:nvPicPr>
          <p:cNvPr id="30" name="Picture 29" descr="A room with a large window&#10;&#10;Description automatically generated">
            <a:extLst>
              <a:ext uri="{FF2B5EF4-FFF2-40B4-BE49-F238E27FC236}">
                <a16:creationId xmlns:a16="http://schemas.microsoft.com/office/drawing/2014/main" id="{41EF2A8C-86C9-4732-8C53-D9F069E51A9E}"/>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076560" y="5250111"/>
            <a:ext cx="1828800" cy="1371600"/>
          </a:xfrm>
          <a:prstGeom prst="rect">
            <a:avLst/>
          </a:prstGeom>
        </p:spPr>
      </p:pic>
      <p:pic>
        <p:nvPicPr>
          <p:cNvPr id="32" name="Picture 31" descr="A room with a large window&#10;&#10;Description automatically generated">
            <a:extLst>
              <a:ext uri="{FF2B5EF4-FFF2-40B4-BE49-F238E27FC236}">
                <a16:creationId xmlns:a16="http://schemas.microsoft.com/office/drawing/2014/main" id="{4E3FB0D6-BDEB-45E0-932A-E73DD47D8F05}"/>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228640" y="4343400"/>
            <a:ext cx="1828800" cy="1371600"/>
          </a:xfrm>
          <a:prstGeom prst="rect">
            <a:avLst/>
          </a:prstGeom>
        </p:spPr>
      </p:pic>
      <p:pic>
        <p:nvPicPr>
          <p:cNvPr id="36" name="Picture 35" descr="A room with a large window&#10;&#10;Description automatically generated">
            <a:extLst>
              <a:ext uri="{FF2B5EF4-FFF2-40B4-BE49-F238E27FC236}">
                <a16:creationId xmlns:a16="http://schemas.microsoft.com/office/drawing/2014/main" id="{63E6F509-9D56-4998-B53A-53C00638993D}"/>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248400" y="3886200"/>
            <a:ext cx="1828800" cy="1371600"/>
          </a:xfrm>
          <a:prstGeom prst="rect">
            <a:avLst/>
          </a:prstGeom>
        </p:spPr>
      </p:pic>
      <p:pic>
        <p:nvPicPr>
          <p:cNvPr id="38" name="Picture 37" descr="A large kitchen with stainless steel appliances&#10;&#10;Description automatically generated">
            <a:extLst>
              <a:ext uri="{FF2B5EF4-FFF2-40B4-BE49-F238E27FC236}">
                <a16:creationId xmlns:a16="http://schemas.microsoft.com/office/drawing/2014/main" id="{5183C9FB-2E3D-4BC8-87D1-BB0DA12847C7}"/>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216400" y="3886200"/>
            <a:ext cx="1828800" cy="1371600"/>
          </a:xfrm>
          <a:prstGeom prst="rect">
            <a:avLst/>
          </a:prstGeom>
        </p:spPr>
      </p:pic>
      <p:pic>
        <p:nvPicPr>
          <p:cNvPr id="40" name="Picture 39" descr="A view of a living room with a wood floor&#10;&#10;Description automatically generated">
            <a:extLst>
              <a:ext uri="{FF2B5EF4-FFF2-40B4-BE49-F238E27FC236}">
                <a16:creationId xmlns:a16="http://schemas.microsoft.com/office/drawing/2014/main" id="{03912AAF-362B-4408-94D1-9497E6E00209}"/>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184400" y="3886200"/>
            <a:ext cx="1828800" cy="1371600"/>
          </a:xfrm>
          <a:prstGeom prst="rect">
            <a:avLst/>
          </a:prstGeom>
        </p:spPr>
      </p:pic>
      <p:pic>
        <p:nvPicPr>
          <p:cNvPr id="42" name="Picture 41" descr="A flat screen tv&#10;&#10;Description automatically generated">
            <a:extLst>
              <a:ext uri="{FF2B5EF4-FFF2-40B4-BE49-F238E27FC236}">
                <a16:creationId xmlns:a16="http://schemas.microsoft.com/office/drawing/2014/main" id="{3411E19F-99C7-4D07-998C-C5EC4847735A}"/>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52400" y="3886200"/>
            <a:ext cx="1828800" cy="1371600"/>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300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Beautiful West Ashley NEW CONSTRUCTION! Less Than 2000 Feet From The Public Boat Ramp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43</cp:revision>
  <dcterms:created xsi:type="dcterms:W3CDTF">2006-08-16T00:00:00Z</dcterms:created>
  <dcterms:modified xsi:type="dcterms:W3CDTF">2020-05-15T12:20:29Z</dcterms:modified>
</cp:coreProperties>
</file>