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4" autoAdjust="0"/>
    <p:restoredTop sz="94660"/>
  </p:normalViewPr>
  <p:slideViewPr>
    <p:cSldViewPr>
      <p:cViewPr varScale="1">
        <p:scale>
          <a:sx n="47" d="100"/>
          <a:sy n="47" d="100"/>
        </p:scale>
        <p:origin x="2124"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6/26/2020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8915400"/>
            <a:ext cx="8229600" cy="1143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257799"/>
            <a:ext cx="8229600" cy="2170999"/>
          </a:xfrm>
        </p:spPr>
        <p:txBody>
          <a:bodyPr numCol="1" anchor="ctr">
            <a:noAutofit/>
          </a:bodyPr>
          <a:lstStyle/>
          <a:p>
            <a:r>
              <a:rPr lang="en-US" sz="1200" b="1" i="1" dirty="0">
                <a:solidFill>
                  <a:schemeClr val="tx1">
                    <a:lumMod val="95000"/>
                    <a:lumOff val="5000"/>
                  </a:schemeClr>
                </a:solidFill>
                <a:latin typeface="Microsoft Sans Serif" panose="020B0604020202020204" pitchFamily="34" charset="0"/>
                <a:cs typeface="Microsoft Sans Serif" panose="020B0604020202020204" pitchFamily="34" charset="0"/>
              </a:rPr>
              <a:t>BRIGHT &amp; OPEN NEW CONSTRUCTION in the heart of West Ashley! Around 2000 feet from the public boat ramp! </a:t>
            </a:r>
            <a:r>
              <a:rPr lang="en-US" sz="1200" dirty="0">
                <a:solidFill>
                  <a:schemeClr val="tx1">
                    <a:lumMod val="95000"/>
                    <a:lumOff val="5000"/>
                  </a:schemeClr>
                </a:solidFill>
                <a:latin typeface="Microsoft Sans Serif" panose="020B0604020202020204" pitchFamily="34" charset="0"/>
                <a:cs typeface="Microsoft Sans Serif" panose="020B0604020202020204" pitchFamily="34" charset="0"/>
              </a:rPr>
              <a:t>Featuring 4 bedrooms and 3.5 bathrooms, this home is convenient to shopping, dining, Downtown and I-526! Large open spaces with tall 9' ceilings and tall windows. Beautiful crown molding downstairs! Hardwood Floors are throughout the home except for in the bedrooms and bathrooms. The kitchen features beautiful Quartz Countertops as can be found at the master bathroom dual vanity. Elegant Granite Countertops highlight the secondary bathrooms. The master bedroom features an elegant tray ceiling &amp; large walk-in closets. Relax in the tiled shower and garden tub in the master bath. Enjoy evenings on the screened porch overlooking the pond and Grand Live Oaks. There is a gas-log fire place that serves as an anchor centerpiece to the living room. Strong cement fiber siding with "Board &amp; Batten" accents make the exterior classy and durable. Tankless H20 heater! Termite bond in place! This home is a stone's throw from the public boat ramp, which is very quick access to the Ashley River! 4 more home sites are available! Builder offers other plans to choose from, OR bring your own plans and builder will build your house for you!</a:t>
            </a:r>
          </a:p>
        </p:txBody>
      </p:sp>
      <p:sp>
        <p:nvSpPr>
          <p:cNvPr id="4" name="Rectangle 3"/>
          <p:cNvSpPr/>
          <p:nvPr/>
        </p:nvSpPr>
        <p:spPr>
          <a:xfrm>
            <a:off x="0" y="0"/>
            <a:ext cx="8229600" cy="762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8229600" cy="762000"/>
          </a:xfrm>
          <a:ln>
            <a:noFill/>
          </a:ln>
        </p:spPr>
        <p:txBody>
          <a:bodyPr>
            <a:noAutofit/>
          </a:bodyPr>
          <a:lstStyle/>
          <a:p>
            <a:r>
              <a:rPr lang="en-US" sz="2400"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MASSIVE PRICE REDUCTION | West Ashley New Home!</a:t>
            </a:r>
            <a:br>
              <a:rPr lang="en-US" sz="2400"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i="1">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OPEN HOUSE SATURDAY 12:00-2:30</a:t>
            </a:r>
            <a:endPar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p:txBody>
      </p:sp>
      <p:sp>
        <p:nvSpPr>
          <p:cNvPr id="14" name="Rectangle 13"/>
          <p:cNvSpPr/>
          <p:nvPr/>
        </p:nvSpPr>
        <p:spPr>
          <a:xfrm>
            <a:off x="228600" y="9858346"/>
            <a:ext cx="7772400" cy="200055"/>
          </a:xfrm>
          <a:prstGeom prst="rect">
            <a:avLst/>
          </a:prstGeom>
        </p:spPr>
        <p:txBody>
          <a:bodyPr wrap="square">
            <a:spAutoFit/>
          </a:bodyPr>
          <a:lstStyle/>
          <a:p>
            <a:pPr algn="ctr"/>
            <a:r>
              <a:rPr lang="en-US" sz="700" dirty="0">
                <a:solidFill>
                  <a:schemeClr val="accent5">
                    <a:lumMod val="50000"/>
                  </a:schemeClr>
                </a:solidFill>
                <a:latin typeface="Microsoft Sans Serif" panose="020B0604020202020204" pitchFamily="34" charset="0"/>
                <a:cs typeface="Microsoft Sans Serif" panose="020B0604020202020204" pitchFamily="34" charset="0"/>
              </a:rPr>
              <a:t>Charleston Real Estate Group | 443 Folly Road | Charleston, SC 29412</a:t>
            </a:r>
            <a:endParaRPr lang="en-US" sz="400" dirty="0">
              <a:solidFill>
                <a:schemeClr val="accent5">
                  <a:lumMod val="50000"/>
                </a:schemeClr>
              </a:solidFill>
            </a:endParaRPr>
          </a:p>
        </p:txBody>
      </p:sp>
      <p:grpSp>
        <p:nvGrpSpPr>
          <p:cNvPr id="17" name="Group 16"/>
          <p:cNvGrpSpPr/>
          <p:nvPr/>
        </p:nvGrpSpPr>
        <p:grpSpPr>
          <a:xfrm>
            <a:off x="215264" y="9076578"/>
            <a:ext cx="1649882" cy="820644"/>
            <a:chOff x="178918" y="9091519"/>
            <a:chExt cx="1649882" cy="82064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192" y="9091519"/>
              <a:ext cx="1303334" cy="6516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8918" y="9712108"/>
              <a:ext cx="1649882" cy="200055"/>
            </a:xfrm>
            <a:prstGeom prst="rect">
              <a:avLst/>
            </a:prstGeom>
          </p:spPr>
          <p:txBody>
            <a:bodyPr wrap="square">
              <a:spAutoFit/>
            </a:bodyPr>
            <a:lstStyle/>
            <a:p>
              <a:pPr algn="ctr"/>
              <a:r>
                <a:rPr lang="en-US" sz="700" dirty="0">
                  <a:solidFill>
                    <a:schemeClr val="accent5">
                      <a:lumMod val="50000"/>
                    </a:schemeClr>
                  </a:solidFill>
                  <a:latin typeface="Microsoft Sans Serif" panose="020B0604020202020204" pitchFamily="34" charset="0"/>
                  <a:cs typeface="Microsoft Sans Serif" panose="020B0604020202020204" pitchFamily="34" charset="0"/>
                </a:rPr>
                <a:t>www.charlestonrealestategroup.com</a:t>
              </a:r>
            </a:p>
          </p:txBody>
        </p:sp>
      </p:grpSp>
      <p:sp>
        <p:nvSpPr>
          <p:cNvPr id="19" name="Rectangle 18"/>
          <p:cNvSpPr/>
          <p:nvPr/>
        </p:nvSpPr>
        <p:spPr>
          <a:xfrm>
            <a:off x="2996504" y="9179125"/>
            <a:ext cx="2236592" cy="615553"/>
          </a:xfrm>
          <a:prstGeom prst="rect">
            <a:avLst/>
          </a:prstGeom>
        </p:spPr>
        <p:txBody>
          <a:bodyPr wrap="square">
            <a:spAutoFit/>
          </a:bodyPr>
          <a:lstStyle/>
          <a:p>
            <a:pPr algn="ctr"/>
            <a:r>
              <a:rPr lang="en-US" sz="1400" dirty="0">
                <a:solidFill>
                  <a:schemeClr val="accent5">
                    <a:lumMod val="50000"/>
                  </a:schemeClr>
                </a:solidFill>
                <a:latin typeface="Microsoft Sans Serif" panose="020B0604020202020204" pitchFamily="34" charset="0"/>
                <a:cs typeface="Microsoft Sans Serif" panose="020B0604020202020204" pitchFamily="34" charset="0"/>
              </a:rPr>
              <a:t>Jon Moore</a:t>
            </a:r>
          </a:p>
          <a:p>
            <a:pPr algn="ctr"/>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(843) 732-3365</a:t>
            </a:r>
          </a:p>
          <a:p>
            <a:pPr algn="ctr"/>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jon@charlestonrealestategroup.com</a:t>
            </a: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117403" y="9188535"/>
            <a:ext cx="795644" cy="59673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608794" y="8814335"/>
            <a:ext cx="2236592" cy="615553"/>
          </a:xfrm>
          <a:prstGeom prst="rect">
            <a:avLst/>
          </a:prstGeom>
        </p:spPr>
        <p:txBody>
          <a:bodyPr wrap="square">
            <a:spAutoFit/>
          </a:bodyPr>
          <a:lstStyle/>
          <a:p>
            <a:r>
              <a:rPr lang="en-US" sz="1400" dirty="0">
                <a:solidFill>
                  <a:schemeClr val="accent5">
                    <a:lumMod val="50000"/>
                  </a:schemeClr>
                </a:solidFill>
                <a:latin typeface="Microsoft Sans Serif" panose="020B0604020202020204" pitchFamily="34" charset="0"/>
                <a:cs typeface="Microsoft Sans Serif" panose="020B0604020202020204" pitchFamily="34" charset="0"/>
              </a:rPr>
              <a:t>Eric Draper</a:t>
            </a:r>
          </a:p>
          <a:p>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(843) 442-7118</a:t>
            </a:r>
          </a:p>
          <a:p>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eric.draper@gmail.com</a:t>
            </a:r>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75594" y="8823744"/>
            <a:ext cx="795644" cy="5967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82960F2-E607-49ED-91EC-718DC5C913B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400" y="866197"/>
            <a:ext cx="3860800" cy="2895601"/>
          </a:xfrm>
          <a:prstGeom prst="rect">
            <a:avLst/>
          </a:prstGeom>
          <a:ln>
            <a:noFill/>
          </a:ln>
        </p:spPr>
      </p:pic>
      <p:sp>
        <p:nvSpPr>
          <p:cNvPr id="25" name="Rectangle 24">
            <a:extLst>
              <a:ext uri="{FF2B5EF4-FFF2-40B4-BE49-F238E27FC236}">
                <a16:creationId xmlns:a16="http://schemas.microsoft.com/office/drawing/2014/main" id="{3C7FBFB4-8450-432E-ADEF-E257C90BBA4B}"/>
              </a:ext>
            </a:extLst>
          </p:cNvPr>
          <p:cNvSpPr/>
          <p:nvPr/>
        </p:nvSpPr>
        <p:spPr>
          <a:xfrm>
            <a:off x="4157894" y="1419539"/>
            <a:ext cx="3886200" cy="1785104"/>
          </a:xfrm>
          <a:prstGeom prst="rect">
            <a:avLst/>
          </a:prstGeom>
        </p:spPr>
        <p:txBody>
          <a:bodyPr wrap="square">
            <a:spAutoFit/>
          </a:bodyPr>
          <a:lstStyle/>
          <a:p>
            <a:pPr algn="ctr"/>
            <a:r>
              <a:rPr lang="en-US" b="1"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3219 Pecan Orchard Way</a:t>
            </a: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MLS# 20016566</a:t>
            </a: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$365,000</a:t>
            </a: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4 Bedrooms </a:t>
            </a:r>
            <a:r>
              <a:rPr lang="en-US" sz="180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3½ Baths </a:t>
            </a: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2,081 sf</a:t>
            </a:r>
            <a:endParaRPr lang="en-US" sz="1800" dirty="0">
              <a:solidFill>
                <a:schemeClr val="accent5">
                  <a:lumMod val="50000"/>
                </a:schemeClr>
              </a:solidFill>
            </a:endParaRPr>
          </a:p>
        </p:txBody>
      </p:sp>
      <p:pic>
        <p:nvPicPr>
          <p:cNvPr id="7" name="Picture 6" descr="A large tree&#10;&#10;Description automatically generated">
            <a:extLst>
              <a:ext uri="{FF2B5EF4-FFF2-40B4-BE49-F238E27FC236}">
                <a16:creationId xmlns:a16="http://schemas.microsoft.com/office/drawing/2014/main" id="{8B99E2FD-4D56-432C-A418-C67CD6830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6400" y="7428799"/>
            <a:ext cx="1828800" cy="1371600"/>
          </a:xfrm>
          <a:prstGeom prst="rect">
            <a:avLst/>
          </a:prstGeom>
        </p:spPr>
      </p:pic>
      <p:pic>
        <p:nvPicPr>
          <p:cNvPr id="9" name="Picture 8" descr="A body of water surrounded by trees&#10;&#10;Description automatically generated">
            <a:extLst>
              <a:ext uri="{FF2B5EF4-FFF2-40B4-BE49-F238E27FC236}">
                <a16:creationId xmlns:a16="http://schemas.microsoft.com/office/drawing/2014/main" id="{A8CA6827-6A57-4CCA-908E-3D996EC8BF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7428799"/>
            <a:ext cx="1828800" cy="1371600"/>
          </a:xfrm>
          <a:prstGeom prst="rect">
            <a:avLst/>
          </a:prstGeom>
        </p:spPr>
      </p:pic>
      <p:pic>
        <p:nvPicPr>
          <p:cNvPr id="12" name="Picture 11" descr="A body of water&#10;&#10;Description automatically generated">
            <a:extLst>
              <a:ext uri="{FF2B5EF4-FFF2-40B4-BE49-F238E27FC236}">
                <a16:creationId xmlns:a16="http://schemas.microsoft.com/office/drawing/2014/main" id="{30CC0F4E-2C36-4BBE-B666-3C8CB13C87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85520" y="1156540"/>
            <a:ext cx="1828800" cy="1371600"/>
          </a:xfrm>
          <a:prstGeom prst="rect">
            <a:avLst/>
          </a:prstGeom>
        </p:spPr>
      </p:pic>
      <p:pic>
        <p:nvPicPr>
          <p:cNvPr id="16" name="Picture 15" descr="A tree in a forest&#10;&#10;Description automatically generated">
            <a:extLst>
              <a:ext uri="{FF2B5EF4-FFF2-40B4-BE49-F238E27FC236}">
                <a16:creationId xmlns:a16="http://schemas.microsoft.com/office/drawing/2014/main" id="{1F1D68FB-5CCC-459C-B057-2D44A80AD3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7920" y="3144577"/>
            <a:ext cx="1828800" cy="1371600"/>
          </a:xfrm>
          <a:prstGeom prst="rect">
            <a:avLst/>
          </a:prstGeom>
        </p:spPr>
      </p:pic>
      <p:pic>
        <p:nvPicPr>
          <p:cNvPr id="22" name="Picture 21" descr="A large white tub sitting next to a window&#10;&#10;Description automatically generated">
            <a:extLst>
              <a:ext uri="{FF2B5EF4-FFF2-40B4-BE49-F238E27FC236}">
                <a16:creationId xmlns:a16="http://schemas.microsoft.com/office/drawing/2014/main" id="{CDA28767-042A-4908-B59D-FB0A88A1E4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56720" y="2753920"/>
            <a:ext cx="1828800" cy="1371600"/>
          </a:xfrm>
          <a:prstGeom prst="rect">
            <a:avLst/>
          </a:prstGeom>
        </p:spPr>
      </p:pic>
      <p:pic>
        <p:nvPicPr>
          <p:cNvPr id="26" name="Picture 25">
            <a:extLst>
              <a:ext uri="{FF2B5EF4-FFF2-40B4-BE49-F238E27FC236}">
                <a16:creationId xmlns:a16="http://schemas.microsoft.com/office/drawing/2014/main" id="{924038D6-9B93-4120-BD09-B27D9A18D1A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184400" y="7428799"/>
            <a:ext cx="1828800" cy="1371600"/>
          </a:xfrm>
          <a:prstGeom prst="rect">
            <a:avLst/>
          </a:prstGeom>
        </p:spPr>
      </p:pic>
      <p:pic>
        <p:nvPicPr>
          <p:cNvPr id="28" name="Picture 27">
            <a:extLst>
              <a:ext uri="{FF2B5EF4-FFF2-40B4-BE49-F238E27FC236}">
                <a16:creationId xmlns:a16="http://schemas.microsoft.com/office/drawing/2014/main" id="{532A83A9-2AB5-47E9-9732-FF69B4063AD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52400" y="7428799"/>
            <a:ext cx="1828800" cy="1371600"/>
          </a:xfrm>
          <a:prstGeom prst="rect">
            <a:avLst/>
          </a:prstGeom>
        </p:spPr>
      </p:pic>
      <p:pic>
        <p:nvPicPr>
          <p:cNvPr id="30" name="Picture 29" descr="A room with a large window&#10;&#10;Description automatically generated">
            <a:extLst>
              <a:ext uri="{FF2B5EF4-FFF2-40B4-BE49-F238E27FC236}">
                <a16:creationId xmlns:a16="http://schemas.microsoft.com/office/drawing/2014/main" id="{41EF2A8C-86C9-4732-8C53-D9F069E51A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76560" y="5250111"/>
            <a:ext cx="1828800" cy="1371600"/>
          </a:xfrm>
          <a:prstGeom prst="rect">
            <a:avLst/>
          </a:prstGeom>
        </p:spPr>
      </p:pic>
      <p:pic>
        <p:nvPicPr>
          <p:cNvPr id="32" name="Picture 31" descr="A room with a large window&#10;&#10;Description automatically generated">
            <a:extLst>
              <a:ext uri="{FF2B5EF4-FFF2-40B4-BE49-F238E27FC236}">
                <a16:creationId xmlns:a16="http://schemas.microsoft.com/office/drawing/2014/main" id="{4E3FB0D6-BDEB-45E0-932A-E73DD47D8F0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28640" y="4343400"/>
            <a:ext cx="1828800" cy="1371600"/>
          </a:xfrm>
          <a:prstGeom prst="rect">
            <a:avLst/>
          </a:prstGeom>
        </p:spPr>
      </p:pic>
      <p:pic>
        <p:nvPicPr>
          <p:cNvPr id="36" name="Picture 35">
            <a:extLst>
              <a:ext uri="{FF2B5EF4-FFF2-40B4-BE49-F238E27FC236}">
                <a16:creationId xmlns:a16="http://schemas.microsoft.com/office/drawing/2014/main" id="{63E6F509-9D56-4998-B53A-53C00638993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248400" y="3886200"/>
            <a:ext cx="1828800" cy="1371600"/>
          </a:xfrm>
          <a:prstGeom prst="rect">
            <a:avLst/>
          </a:prstGeom>
        </p:spPr>
      </p:pic>
      <p:pic>
        <p:nvPicPr>
          <p:cNvPr id="38" name="Picture 37">
            <a:extLst>
              <a:ext uri="{FF2B5EF4-FFF2-40B4-BE49-F238E27FC236}">
                <a16:creationId xmlns:a16="http://schemas.microsoft.com/office/drawing/2014/main" id="{5183C9FB-2E3D-4BC8-87D1-BB0DA12847C7}"/>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4216400" y="3886200"/>
            <a:ext cx="1828800" cy="1371600"/>
          </a:xfrm>
          <a:prstGeom prst="rect">
            <a:avLst/>
          </a:prstGeom>
        </p:spPr>
      </p:pic>
      <p:pic>
        <p:nvPicPr>
          <p:cNvPr id="40" name="Picture 39">
            <a:extLst>
              <a:ext uri="{FF2B5EF4-FFF2-40B4-BE49-F238E27FC236}">
                <a16:creationId xmlns:a16="http://schemas.microsoft.com/office/drawing/2014/main" id="{03912AAF-362B-4408-94D1-9497E6E00209}"/>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2184400" y="3886200"/>
            <a:ext cx="1828800" cy="1371600"/>
          </a:xfrm>
          <a:prstGeom prst="rect">
            <a:avLst/>
          </a:prstGeom>
        </p:spPr>
      </p:pic>
      <p:pic>
        <p:nvPicPr>
          <p:cNvPr id="42" name="Picture 41">
            <a:extLst>
              <a:ext uri="{FF2B5EF4-FFF2-40B4-BE49-F238E27FC236}">
                <a16:creationId xmlns:a16="http://schemas.microsoft.com/office/drawing/2014/main" id="{3411E19F-99C7-4D07-998C-C5EC4847735A}"/>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152400" y="3886200"/>
            <a:ext cx="1828800" cy="1371600"/>
          </a:xfrm>
          <a:prstGeom prst="rect">
            <a:avLst/>
          </a:prstGeom>
        </p:spPr>
      </p:pic>
    </p:spTree>
    <p:extLst>
      <p:ext uri="{BB962C8B-B14F-4D97-AF65-F5344CB8AC3E}">
        <p14:creationId xmlns:p14="http://schemas.microsoft.com/office/powerpoint/2010/main" val="214260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306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Microsoft Sans Serif</vt:lpstr>
      <vt:lpstr>Office Theme</vt:lpstr>
      <vt:lpstr>MASSIVE PRICE REDUCTION | West Ashley New Home! OPEN HOUSE SATURDAY 12:00-2:30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Gorgeously maintained home in Grand Oaks.</dc:title>
  <dc:creator>CVH360</dc:creator>
  <cp:lastModifiedBy>A. Thomas Price</cp:lastModifiedBy>
  <cp:revision>47</cp:revision>
  <dcterms:created xsi:type="dcterms:W3CDTF">2006-08-16T00:00:00Z</dcterms:created>
  <dcterms:modified xsi:type="dcterms:W3CDTF">2020-06-26T17:56:55Z</dcterms:modified>
</cp:coreProperties>
</file>