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p:scale>
          <a:sx n="75" d="100"/>
          <a:sy n="75" d="100"/>
        </p:scale>
        <p:origin x="42" y="-59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82296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257799"/>
            <a:ext cx="8229600" cy="2286000"/>
          </a:xfrm>
        </p:spPr>
        <p:txBody>
          <a:bodyPr numCol="1" anchor="ctr">
            <a:noAutofit/>
          </a:bodyPr>
          <a:lstStyle/>
          <a:p>
            <a:r>
              <a:rPr lang="en-US" sz="1200" dirty="0">
                <a:solidFill>
                  <a:schemeClr val="tx1">
                    <a:lumMod val="95000"/>
                    <a:lumOff val="5000"/>
                  </a:schemeClr>
                </a:solidFill>
                <a:latin typeface="Microsoft Sans Serif" panose="020B0604020202020204" pitchFamily="34" charset="0"/>
                <a:cs typeface="Microsoft Sans Serif" panose="020B0604020202020204" pitchFamily="34" charset="0"/>
              </a:rPr>
              <a:t>BRIGHT &amp; OPEN NEW CONSTRUCTION in the heart of West Ashley! Featuring 4 bedrooms and 3.5 bathrooms, this home is convenient to shopping, dining, Downtown and I-526! Large open spaces with tall 9' ceilings and tall windows. Beautiful crown molding downstairs! Hardwood Floors are throughout the home except for in the bedrooms and bathrooms. The kitchen features beautiful Quartz Countertops as can be found at the master bathroom dual vanity. Elegant Granite Countertops highlight the secondary bathrooms. The master bedroom features an elegant tray ceiling &amp; large walk-in closets. Relax in the tiled shower and garden tub in the master bath. Enjoy evenings on the screened porch overlooking the pond and Grand Live Oaks. There is a gas-log fireplace that serves as an anchor centerpiece to the living room. Strong cement fiber siding with "Board &amp; Batten" accents make the exterior classy and durable. Tankless H20 heater! Termite bond in place! This home is a stone's throw from the public boat ramp, which is very quick access to the Ashley River! 4 more home sites are available! Builder offers other plans to choose from, OR bring your own plans and builder will build your house for you!</a:t>
            </a:r>
          </a:p>
          <a:p>
            <a:r>
              <a:rPr lang="en-US" sz="1200" b="1" i="1" dirty="0">
                <a:solidFill>
                  <a:srgbClr val="FF0000"/>
                </a:solidFill>
                <a:latin typeface="Microsoft Sans Serif" panose="020B0604020202020204" pitchFamily="34" charset="0"/>
                <a:cs typeface="Microsoft Sans Serif" panose="020B0604020202020204" pitchFamily="34" charset="0"/>
              </a:rPr>
              <a:t>$2K AGENT BONUS BEING OFFERED FOR AN ACCEPTABLE OFFER RATIFIED BEFORE THE END OF JULY! </a:t>
            </a:r>
          </a:p>
        </p:txBody>
      </p:sp>
      <p:sp>
        <p:nvSpPr>
          <p:cNvPr id="4" name="Rectangle 3"/>
          <p:cNvSpPr/>
          <p:nvPr/>
        </p:nvSpPr>
        <p:spPr>
          <a:xfrm>
            <a:off x="0" y="0"/>
            <a:ext cx="8229600" cy="762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8229600" cy="762000"/>
          </a:xfrm>
          <a:ln>
            <a:noFill/>
          </a:ln>
        </p:spPr>
        <p:txBody>
          <a:bodyPr>
            <a:noAutofit/>
          </a:bodyPr>
          <a:lstStyle/>
          <a:p>
            <a:r>
              <a:rPr lang="en-US" sz="2400"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$2k Agent Bonus Offered For West Ashley New Home!</a:t>
            </a:r>
            <a:br>
              <a:rPr lang="en-US" sz="2400"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400"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GO &amp; SHOW!!</a:t>
            </a:r>
            <a:endPar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p:txBody>
      </p:sp>
      <p:sp>
        <p:nvSpPr>
          <p:cNvPr id="14" name="Rectangle 13"/>
          <p:cNvSpPr/>
          <p:nvPr/>
        </p:nvSpPr>
        <p:spPr>
          <a:xfrm>
            <a:off x="228600" y="9858346"/>
            <a:ext cx="7772400"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 443 Folly Road | Charleston, SC 29412</a:t>
            </a:r>
            <a:endParaRPr lang="en-US" sz="400" dirty="0">
              <a:solidFill>
                <a:schemeClr val="accent5">
                  <a:lumMod val="50000"/>
                </a:schemeClr>
              </a:solidFill>
            </a:endParaRPr>
          </a:p>
        </p:txBody>
      </p:sp>
      <p:grpSp>
        <p:nvGrpSpPr>
          <p:cNvPr id="17" name="Group 16"/>
          <p:cNvGrpSpPr/>
          <p:nvPr/>
        </p:nvGrpSpPr>
        <p:grpSpPr>
          <a:xfrm>
            <a:off x="215264" y="9076578"/>
            <a:ext cx="1649882" cy="820644"/>
            <a:chOff x="178918" y="9091519"/>
            <a:chExt cx="1649882" cy="82064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192" y="9091519"/>
              <a:ext cx="1303334" cy="6516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8918" y="9712108"/>
              <a:ext cx="1649882"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grpSp>
      <p:sp>
        <p:nvSpPr>
          <p:cNvPr id="19" name="Rectangle 18"/>
          <p:cNvSpPr/>
          <p:nvPr/>
        </p:nvSpPr>
        <p:spPr>
          <a:xfrm>
            <a:off x="2996504" y="9179125"/>
            <a:ext cx="2236592" cy="615553"/>
          </a:xfrm>
          <a:prstGeom prst="rect">
            <a:avLst/>
          </a:prstGeom>
        </p:spPr>
        <p:txBody>
          <a:bodyPr wrap="square">
            <a:spAutoFit/>
          </a:bodyPr>
          <a:lstStyle/>
          <a:p>
            <a:pPr algn="ctr"/>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732-3365</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jon@charlestonrealestategroup.com</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117403" y="9188535"/>
            <a:ext cx="795644" cy="59673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608794" y="8814335"/>
            <a:ext cx="2236592" cy="615553"/>
          </a:xfrm>
          <a:prstGeom prst="rect">
            <a:avLst/>
          </a:prstGeom>
        </p:spPr>
        <p:txBody>
          <a:bodyPr wrap="square">
            <a:spAutoFit/>
          </a:bodyPr>
          <a:lstStyle/>
          <a:p>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Eric Draper</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442-7118</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eric.draper@gmail.com</a:t>
            </a:r>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75594" y="8823744"/>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82960F2-E607-49ED-91EC-718DC5C913B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866197"/>
            <a:ext cx="3860800" cy="2895601"/>
          </a:xfrm>
          <a:prstGeom prst="rect">
            <a:avLst/>
          </a:prstGeom>
          <a:ln>
            <a:noFill/>
          </a:ln>
        </p:spPr>
      </p:pic>
      <p:sp>
        <p:nvSpPr>
          <p:cNvPr id="25" name="Rectangle 24">
            <a:extLst>
              <a:ext uri="{FF2B5EF4-FFF2-40B4-BE49-F238E27FC236}">
                <a16:creationId xmlns:a16="http://schemas.microsoft.com/office/drawing/2014/main" id="{3C7FBFB4-8450-432E-ADEF-E257C90BBA4B}"/>
              </a:ext>
            </a:extLst>
          </p:cNvPr>
          <p:cNvSpPr/>
          <p:nvPr/>
        </p:nvSpPr>
        <p:spPr>
          <a:xfrm>
            <a:off x="4157894" y="1419539"/>
            <a:ext cx="3886200" cy="1785104"/>
          </a:xfrm>
          <a:prstGeom prst="rect">
            <a:avLst/>
          </a:prstGeom>
        </p:spPr>
        <p:txBody>
          <a:bodyPr wrap="square">
            <a:spAutoFit/>
          </a:bodyPr>
          <a:lstStyle/>
          <a:p>
            <a:pPr algn="ctr"/>
            <a:r>
              <a:rPr lang="en-US" b="1"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3219 Pecan Orchard Way</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20016566</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$355,000</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4 Bedrooms :: 3½ Baths :: 2,081 sf</a:t>
            </a:r>
            <a:endParaRPr lang="en-US" sz="1800" dirty="0">
              <a:solidFill>
                <a:schemeClr val="accent5">
                  <a:lumMod val="50000"/>
                </a:schemeClr>
              </a:solidFill>
            </a:endParaRPr>
          </a:p>
        </p:txBody>
      </p:sp>
      <p:pic>
        <p:nvPicPr>
          <p:cNvPr id="7" name="Picture 6" descr="A large tree&#10;&#10;Description automatically generated">
            <a:extLst>
              <a:ext uri="{FF2B5EF4-FFF2-40B4-BE49-F238E27FC236}">
                <a16:creationId xmlns:a16="http://schemas.microsoft.com/office/drawing/2014/main" id="{8B99E2FD-4D56-432C-A418-C67CD6830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6400" y="7543800"/>
            <a:ext cx="1828800" cy="1371600"/>
          </a:xfrm>
          <a:prstGeom prst="rect">
            <a:avLst/>
          </a:prstGeom>
        </p:spPr>
      </p:pic>
      <p:pic>
        <p:nvPicPr>
          <p:cNvPr id="9" name="Picture 8" descr="A body of water surrounded by trees&#10;&#10;Description automatically generated">
            <a:extLst>
              <a:ext uri="{FF2B5EF4-FFF2-40B4-BE49-F238E27FC236}">
                <a16:creationId xmlns:a16="http://schemas.microsoft.com/office/drawing/2014/main" id="{A8CA6827-6A57-4CCA-908E-3D996EC8BF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8400" y="7543800"/>
            <a:ext cx="1828800" cy="1371600"/>
          </a:xfrm>
          <a:prstGeom prst="rect">
            <a:avLst/>
          </a:prstGeom>
        </p:spPr>
      </p:pic>
      <p:pic>
        <p:nvPicPr>
          <p:cNvPr id="12" name="Picture 11" descr="A body of water&#10;&#10;Description automatically generated">
            <a:extLst>
              <a:ext uri="{FF2B5EF4-FFF2-40B4-BE49-F238E27FC236}">
                <a16:creationId xmlns:a16="http://schemas.microsoft.com/office/drawing/2014/main" id="{30CC0F4E-2C36-4BBE-B666-3C8CB13C87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85520" y="1156540"/>
            <a:ext cx="1828800" cy="1371600"/>
          </a:xfrm>
          <a:prstGeom prst="rect">
            <a:avLst/>
          </a:prstGeom>
        </p:spPr>
      </p:pic>
      <p:pic>
        <p:nvPicPr>
          <p:cNvPr id="16" name="Picture 15" descr="A tree in a forest&#10;&#10;Description automatically generated">
            <a:extLst>
              <a:ext uri="{FF2B5EF4-FFF2-40B4-BE49-F238E27FC236}">
                <a16:creationId xmlns:a16="http://schemas.microsoft.com/office/drawing/2014/main" id="{1F1D68FB-5CCC-459C-B057-2D44A80AD3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7920" y="3144577"/>
            <a:ext cx="1828800" cy="1371600"/>
          </a:xfrm>
          <a:prstGeom prst="rect">
            <a:avLst/>
          </a:prstGeom>
        </p:spPr>
      </p:pic>
      <p:pic>
        <p:nvPicPr>
          <p:cNvPr id="22" name="Picture 21" descr="A large white tub sitting next to a window&#10;&#10;Description automatically generated">
            <a:extLst>
              <a:ext uri="{FF2B5EF4-FFF2-40B4-BE49-F238E27FC236}">
                <a16:creationId xmlns:a16="http://schemas.microsoft.com/office/drawing/2014/main" id="{CDA28767-042A-4908-B59D-FB0A88A1E4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56720" y="2753920"/>
            <a:ext cx="1828800" cy="1371600"/>
          </a:xfrm>
          <a:prstGeom prst="rect">
            <a:avLst/>
          </a:prstGeom>
        </p:spPr>
      </p:pic>
      <p:pic>
        <p:nvPicPr>
          <p:cNvPr id="26" name="Picture 25">
            <a:extLst>
              <a:ext uri="{FF2B5EF4-FFF2-40B4-BE49-F238E27FC236}">
                <a16:creationId xmlns:a16="http://schemas.microsoft.com/office/drawing/2014/main" id="{924038D6-9B93-4120-BD09-B27D9A18D1A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84400" y="7543800"/>
            <a:ext cx="1828800" cy="1371600"/>
          </a:xfrm>
          <a:prstGeom prst="rect">
            <a:avLst/>
          </a:prstGeom>
        </p:spPr>
      </p:pic>
      <p:pic>
        <p:nvPicPr>
          <p:cNvPr id="28" name="Picture 27">
            <a:extLst>
              <a:ext uri="{FF2B5EF4-FFF2-40B4-BE49-F238E27FC236}">
                <a16:creationId xmlns:a16="http://schemas.microsoft.com/office/drawing/2014/main" id="{532A83A9-2AB5-47E9-9732-FF69B4063AD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52400" y="7543800"/>
            <a:ext cx="1828800" cy="1371600"/>
          </a:xfrm>
          <a:prstGeom prst="rect">
            <a:avLst/>
          </a:prstGeom>
        </p:spPr>
      </p:pic>
      <p:pic>
        <p:nvPicPr>
          <p:cNvPr id="30" name="Picture 29" descr="A room with a large window&#10;&#10;Description automatically generated">
            <a:extLst>
              <a:ext uri="{FF2B5EF4-FFF2-40B4-BE49-F238E27FC236}">
                <a16:creationId xmlns:a16="http://schemas.microsoft.com/office/drawing/2014/main" id="{41EF2A8C-86C9-4732-8C53-D9F069E51A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76560" y="5250111"/>
            <a:ext cx="1828800" cy="1371600"/>
          </a:xfrm>
          <a:prstGeom prst="rect">
            <a:avLst/>
          </a:prstGeom>
        </p:spPr>
      </p:pic>
      <p:pic>
        <p:nvPicPr>
          <p:cNvPr id="32" name="Picture 31" descr="A room with a large window&#10;&#10;Description automatically generated">
            <a:extLst>
              <a:ext uri="{FF2B5EF4-FFF2-40B4-BE49-F238E27FC236}">
                <a16:creationId xmlns:a16="http://schemas.microsoft.com/office/drawing/2014/main" id="{4E3FB0D6-BDEB-45E0-932A-E73DD47D8F0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28640" y="4343400"/>
            <a:ext cx="1828800" cy="1371600"/>
          </a:xfrm>
          <a:prstGeom prst="rect">
            <a:avLst/>
          </a:prstGeom>
        </p:spPr>
      </p:pic>
      <p:pic>
        <p:nvPicPr>
          <p:cNvPr id="36" name="Picture 35">
            <a:extLst>
              <a:ext uri="{FF2B5EF4-FFF2-40B4-BE49-F238E27FC236}">
                <a16:creationId xmlns:a16="http://schemas.microsoft.com/office/drawing/2014/main" id="{63E6F509-9D56-4998-B53A-53C00638993D}"/>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248400" y="3886200"/>
            <a:ext cx="1828800" cy="1371600"/>
          </a:xfrm>
          <a:prstGeom prst="rect">
            <a:avLst/>
          </a:prstGeom>
        </p:spPr>
      </p:pic>
      <p:pic>
        <p:nvPicPr>
          <p:cNvPr id="38" name="Picture 37">
            <a:extLst>
              <a:ext uri="{FF2B5EF4-FFF2-40B4-BE49-F238E27FC236}">
                <a16:creationId xmlns:a16="http://schemas.microsoft.com/office/drawing/2014/main" id="{5183C9FB-2E3D-4BC8-87D1-BB0DA12847C7}"/>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4216400" y="3886200"/>
            <a:ext cx="1828800" cy="1371600"/>
          </a:xfrm>
          <a:prstGeom prst="rect">
            <a:avLst/>
          </a:prstGeom>
        </p:spPr>
      </p:pic>
      <p:pic>
        <p:nvPicPr>
          <p:cNvPr id="40" name="Picture 39">
            <a:extLst>
              <a:ext uri="{FF2B5EF4-FFF2-40B4-BE49-F238E27FC236}">
                <a16:creationId xmlns:a16="http://schemas.microsoft.com/office/drawing/2014/main" id="{03912AAF-362B-4408-94D1-9497E6E00209}"/>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184400" y="3886200"/>
            <a:ext cx="1828800" cy="1371600"/>
          </a:xfrm>
          <a:prstGeom prst="rect">
            <a:avLst/>
          </a:prstGeom>
        </p:spPr>
      </p:pic>
      <p:pic>
        <p:nvPicPr>
          <p:cNvPr id="42" name="Picture 41">
            <a:extLst>
              <a:ext uri="{FF2B5EF4-FFF2-40B4-BE49-F238E27FC236}">
                <a16:creationId xmlns:a16="http://schemas.microsoft.com/office/drawing/2014/main" id="{3411E19F-99C7-4D07-998C-C5EC4847735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152400" y="3886200"/>
            <a:ext cx="1828800" cy="1371600"/>
          </a:xfrm>
          <a:prstGeom prst="rect">
            <a:avLst/>
          </a:prstGeom>
        </p:spPr>
      </p:pic>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315</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$2k Agent Bonus Offered For West Ashley New Home! GO &amp; SHOW!!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49</cp:revision>
  <dcterms:created xsi:type="dcterms:W3CDTF">2006-08-16T00:00:00Z</dcterms:created>
  <dcterms:modified xsi:type="dcterms:W3CDTF">2020-07-21T19:04:53Z</dcterms:modified>
</cp:coreProperties>
</file>