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4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576" y="89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6" Type="http://schemas.openxmlformats.org/officeDocument/2006/relationships/image" Target="../media/image1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hyperlink" Target="http://www.hillaryjoneshomes.com/" TargetMode="External"/><Relationship Id="rId15" Type="http://schemas.openxmlformats.org/officeDocument/2006/relationships/hyperlink" Target="http://www.ahomeincharleston.com/" TargetMode="External"/><Relationship Id="rId10" Type="http://schemas.openxmlformats.org/officeDocument/2006/relationships/image" Target="../media/image7.jpeg"/><Relationship Id="rId4" Type="http://schemas.openxmlformats.org/officeDocument/2006/relationships/hyperlink" Target="mailto:hillaryjones@sc.rr.com" TargetMode="External"/><Relationship Id="rId9" Type="http://schemas.openxmlformats.org/officeDocument/2006/relationships/image" Target="../media/image6.jpeg"/><Relationship Id="rId14" Type="http://schemas.openxmlformats.org/officeDocument/2006/relationships/hyperlink" Target="mailto:hillaryjones67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44"/>
          <a:stretch/>
        </p:blipFill>
        <p:spPr bwMode="auto">
          <a:xfrm>
            <a:off x="265767" y="476399"/>
            <a:ext cx="7240867" cy="451813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44106" y="9126448"/>
            <a:ext cx="1562527" cy="585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5766" y="4044721"/>
            <a:ext cx="7240867" cy="1054329"/>
          </a:xfrm>
        </p:spPr>
        <p:txBody>
          <a:bodyPr anchor="t">
            <a:noAutofit/>
          </a:bodyPr>
          <a:lstStyle/>
          <a:p>
            <a:pPr algn="l"/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321 Club View Road</a:t>
            </a:r>
            <a:b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Summerville, SC 29485</a:t>
            </a:r>
            <a:br>
              <a:rPr lang="en-US" sz="1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17017884 ~ $310,000</a:t>
            </a:r>
            <a:endParaRPr lang="en-US" sz="1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6269138"/>
            <a:ext cx="7772399" cy="1580246"/>
          </a:xfrm>
        </p:spPr>
        <p:txBody>
          <a:bodyPr anchor="ctr">
            <a:noAutofit/>
          </a:bodyPr>
          <a:lstStyle/>
          <a:p>
            <a:r>
              <a:rPr lang="en-US" sz="1200" b="1" u="sng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Broker Open House, 11-1 on Tuesday 10/10</a:t>
            </a:r>
          </a:p>
          <a:p>
            <a:r>
              <a:rPr lang="en-US" sz="12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Lunch and light refreshments provided. Enter your business card to win a $50 Visa gift card. </a:t>
            </a:r>
          </a:p>
          <a:p>
            <a:endParaRPr lang="en-US" sz="12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2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Come out and view this executive home in Legend Oaks featuring a master down, large lot and open floor plan.</a:t>
            </a:r>
          </a:p>
          <a:p>
            <a:endParaRPr lang="en-US" sz="12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2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RSVP to Hillary Jones at </a:t>
            </a:r>
            <a:r>
              <a:rPr lang="en-US" sz="12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hillaryjones@sc.rr.com</a:t>
            </a:r>
            <a:r>
              <a:rPr lang="en-US" sz="12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065478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Hillary Jones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709-4666</a:t>
            </a:r>
            <a:br>
              <a:rPr lang="en-US" sz="12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2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hillaryjones@sc.rr.com</a:t>
            </a:r>
            <a:r>
              <a:rPr lang="en-US" sz="12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| </a:t>
            </a:r>
            <a:r>
              <a:rPr lang="en-US" sz="12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www.hillaryjoneshomes.com</a:t>
            </a:r>
            <a:r>
              <a:rPr lang="en-US" sz="12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1530 Old Trolley Road | Summerville, SC 29485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185251" y="-1181101"/>
            <a:ext cx="7376497" cy="996314"/>
          </a:xfrm>
          <a:prstGeom prst="ribbon">
            <a:avLst>
              <a:gd name="adj1" fmla="val 16667"/>
              <a:gd name="adj2" fmla="val 71557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i="1" dirty="0">
                <a:solidFill>
                  <a:schemeClr val="tx1"/>
                </a:solidFill>
                <a:latin typeface="Gabriola" panose="04040605051002020D02" pitchFamily="82" charset="0"/>
              </a:rPr>
              <a:t>Open House Lunch ~ Friday, Oct 3 from 11 - 1</a:t>
            </a:r>
          </a:p>
          <a:p>
            <a:pPr algn="ctr"/>
            <a:r>
              <a:rPr lang="en-US" sz="2400" i="1" dirty="0">
                <a:solidFill>
                  <a:schemeClr val="tx1"/>
                </a:solidFill>
                <a:latin typeface="Gabriola" panose="04040605051002020D02" pitchFamily="82" charset="0"/>
              </a:rPr>
              <a:t>Handyman Special… Bring your hard hats!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-19854"/>
            <a:ext cx="77724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BROKER </a:t>
            </a:r>
            <a:r>
              <a:rPr lang="en-US" sz="25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OPEN HOUSE </a:t>
            </a:r>
            <a:r>
              <a:rPr lang="en-US" sz="25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TUESDAY FROM 11-1</a:t>
            </a:r>
          </a:p>
        </p:txBody>
      </p:sp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5766" y="7849384"/>
            <a:ext cx="1488848" cy="98981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83106" y="7849384"/>
            <a:ext cx="1488848" cy="98981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00446" y="7849384"/>
            <a:ext cx="1488848" cy="98981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17785" y="7849384"/>
            <a:ext cx="1488848" cy="98981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23181" y="5258584"/>
            <a:ext cx="1488848" cy="98981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17785" y="5258585"/>
            <a:ext cx="1488848" cy="98981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6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89887" y="5258585"/>
            <a:ext cx="1488848" cy="98981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5766" y="5258584"/>
            <a:ext cx="1488848" cy="98981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-2731936" y="8839199"/>
            <a:ext cx="254381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Diana Johnson</a:t>
            </a:r>
          </a:p>
          <a:p>
            <a:r>
              <a:rPr lang="en-US" sz="12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345-6485</a:t>
            </a:r>
            <a:br>
              <a:rPr lang="en-US" sz="12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2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14"/>
              </a:rPr>
              <a:t>djohnson@carolinaone.com </a:t>
            </a:r>
            <a:r>
              <a:rPr lang="en-US" sz="12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15"/>
              </a:rPr>
              <a:t>www.ahomeincharleston.com</a:t>
            </a:r>
            <a:r>
              <a:rPr lang="en-US" sz="12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66" y="9017224"/>
            <a:ext cx="592035" cy="804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112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Gabriola</vt:lpstr>
      <vt:lpstr>Tahoma</vt:lpstr>
      <vt:lpstr>Office Theme</vt:lpstr>
      <vt:lpstr>321 Club View Road Summerville, SC 29485 MLS# 17017884 ~ $310,000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33</cp:revision>
  <dcterms:created xsi:type="dcterms:W3CDTF">2006-08-16T00:00:00Z</dcterms:created>
  <dcterms:modified xsi:type="dcterms:W3CDTF">2017-10-06T17:40:21Z</dcterms:modified>
</cp:coreProperties>
</file>