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558" y="-50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hillaryjoneshomes.com/" TargetMode="External"/><Relationship Id="rId15" Type="http://schemas.openxmlformats.org/officeDocument/2006/relationships/hyperlink" Target="http://www.ahomeincharleston.com/" TargetMode="External"/><Relationship Id="rId10" Type="http://schemas.openxmlformats.org/officeDocument/2006/relationships/image" Target="../media/image7.jpeg"/><Relationship Id="rId4" Type="http://schemas.openxmlformats.org/officeDocument/2006/relationships/hyperlink" Target="mailto:hillaryjones@sc.rr.com" TargetMode="External"/><Relationship Id="rId9" Type="http://schemas.openxmlformats.org/officeDocument/2006/relationships/image" Target="../media/image6.jpeg"/><Relationship Id="rId14" Type="http://schemas.openxmlformats.org/officeDocument/2006/relationships/hyperlink" Target="mailto:hillaryjones67@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144"/>
          <a:stretch/>
        </p:blipFill>
        <p:spPr bwMode="auto">
          <a:xfrm>
            <a:off x="265767" y="476399"/>
            <a:ext cx="7240867" cy="45181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944106" y="9126448"/>
            <a:ext cx="1562527" cy="585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65766" y="4044721"/>
            <a:ext cx="7240867" cy="1054329"/>
          </a:xfrm>
        </p:spPr>
        <p:txBody>
          <a:bodyPr anchor="t">
            <a:noAutofit/>
          </a:bodyPr>
          <a:lstStyle/>
          <a:p>
            <a:pPr algn="l"/>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321 Club View Road</a:t>
            </a:r>
            <a:b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Summerville, SC 29485</a:t>
            </a:r>
            <a:b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MLS# 17017884 ~ $320,000</a:t>
            </a:r>
            <a:endParaRPr lang="en-US" sz="11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269138"/>
            <a:ext cx="7772399" cy="1580246"/>
          </a:xfrm>
        </p:spPr>
        <p:txBody>
          <a:bodyPr anchor="ctr">
            <a:noAutofit/>
          </a:bodyPr>
          <a:lstStyle/>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Traditional low country home with master down in Legend Oaks at a HUGE value! Home features hardwood floors throughout most of the downstairs and brand new carpet. Open floor plan includes a light and bright kitchen open to the eat in area. You'll be wooed by the fireplace, built in book cases and soaring ceilings in the great room. The master bedroom has tray ceilings and an ample master bath. Awesome screened in porch is perfect for relaxing and the attached deck is the ideal place for b-</a:t>
            </a:r>
            <a:r>
              <a:rPr lang="en-US" sz="1200" dirty="0" err="1">
                <a:solidFill>
                  <a:schemeClr val="tx2"/>
                </a:solidFill>
                <a:latin typeface="Tahoma" panose="020B0604030504040204" pitchFamily="34" charset="0"/>
                <a:ea typeface="Tahoma" panose="020B0604030504040204" pitchFamily="34" charset="0"/>
                <a:cs typeface="Tahoma" panose="020B0604030504040204" pitchFamily="34" charset="0"/>
              </a:rPr>
              <a:t>bq's</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and hanging out. 3 additional bedrooms upstairs are well appointed and perfect for guests or kids. The home is flanked by mature oak trees and a grand lawn. This is a MUST SEE at this price!</a:t>
            </a:r>
          </a:p>
        </p:txBody>
      </p:sp>
      <p:sp>
        <p:nvSpPr>
          <p:cNvPr id="6" name="Rectangle 5"/>
          <p:cNvSpPr/>
          <p:nvPr/>
        </p:nvSpPr>
        <p:spPr>
          <a:xfrm>
            <a:off x="0" y="9065478"/>
            <a:ext cx="7772400" cy="707886"/>
          </a:xfrm>
          <a:prstGeom prst="rect">
            <a:avLst/>
          </a:prstGeom>
        </p:spPr>
        <p:txBody>
          <a:bodyPr wrap="square">
            <a:spAutoFit/>
          </a:bodyPr>
          <a:lstStyle/>
          <a:p>
            <a:pPr algn="ctr"/>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Hillary Jones</a:t>
            </a:r>
          </a:p>
          <a:p>
            <a:pPr algn="ct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709-4666</a:t>
            </a:r>
            <a:br>
              <a:rPr lang="en-US" sz="120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a:solidFill>
                  <a:schemeClr val="tx2"/>
                </a:solidFill>
                <a:latin typeface="Tahoma" panose="020B0604030504040204" pitchFamily="34" charset="0"/>
                <a:ea typeface="Tahoma" panose="020B0604030504040204" pitchFamily="34" charset="0"/>
                <a:cs typeface="Tahoma" panose="020B0604030504040204" pitchFamily="34" charset="0"/>
                <a:hlinkClick r:id="rId4"/>
              </a:rPr>
              <a:t>hillaryjones@sc.rr.com</a:t>
            </a:r>
            <a:r>
              <a:rPr lang="en-US" sz="1200">
                <a:solidFill>
                  <a:schemeClr val="tx2"/>
                </a:solidFill>
                <a:latin typeface="Tahoma" panose="020B0604030504040204" pitchFamily="34" charset="0"/>
                <a:ea typeface="Tahoma" panose="020B0604030504040204" pitchFamily="34" charset="0"/>
                <a:cs typeface="Tahoma" panose="020B0604030504040204" pitchFamily="34" charset="0"/>
              </a:rPr>
              <a:t> |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5"/>
              </a:rPr>
              <a:t>www.hillaryjoneshomes.com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tx2"/>
                </a:solidFill>
                <a:latin typeface="Tahoma" panose="020B0604030504040204" pitchFamily="34" charset="0"/>
                <a:ea typeface="Tahoma" panose="020B0604030504040204" pitchFamily="34" charset="0"/>
                <a:cs typeface="Tahoma" panose="020B0604030504040204" pitchFamily="34" charset="0"/>
              </a:rPr>
              <a:t>Carolina One Real Estate | 1530 Old Trolley Road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66020"/>
            <a:ext cx="7772400" cy="523220"/>
          </a:xfrm>
          <a:prstGeom prst="rect">
            <a:avLst/>
          </a:prstGeom>
        </p:spPr>
        <p:txBody>
          <a:bodyPr wrap="square">
            <a:spAutoFit/>
          </a:bodyPr>
          <a:lstStyle/>
          <a:p>
            <a:pPr algn="ctr"/>
            <a:r>
              <a:rPr lang="en-US" sz="2800" i="1" dirty="0">
                <a:solidFill>
                  <a:srgbClr val="00345C"/>
                </a:solidFill>
                <a:latin typeface="Tahoma" panose="020B0604030504040204" pitchFamily="34" charset="0"/>
                <a:ea typeface="Tahoma" panose="020B0604030504040204" pitchFamily="34" charset="0"/>
                <a:cs typeface="Tahoma" panose="020B0604030504040204" pitchFamily="34" charset="0"/>
              </a:rPr>
              <a:t>Price Reduced in Legend Oaks! Bring a BUYER!</a:t>
            </a:r>
            <a:endParaRPr lang="en-US" sz="2800" b="1" i="1" dirty="0">
              <a:solidFill>
                <a:srgbClr val="00345C"/>
              </a:solidFill>
              <a:latin typeface="Tahoma" panose="020B0604030504040204" pitchFamily="34" charset="0"/>
              <a:ea typeface="Tahoma" panose="020B0604030504040204" pitchFamily="34" charset="0"/>
              <a:cs typeface="Tahoma" panose="020B0604030504040204" pitchFamily="34"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5766"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3"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83106"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4"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00446"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17785"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23181" y="5258584"/>
            <a:ext cx="1488848" cy="9898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7785" y="5258585"/>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89887" y="5258585"/>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5766" y="5258584"/>
            <a:ext cx="1488848" cy="9898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3" name="Rectangle 22"/>
          <p:cNvSpPr/>
          <p:nvPr/>
        </p:nvSpPr>
        <p:spPr>
          <a:xfrm>
            <a:off x="-2731936" y="8839199"/>
            <a:ext cx="2543810" cy="892552"/>
          </a:xfrm>
          <a:prstGeom prst="rect">
            <a:avLst/>
          </a:prstGeom>
        </p:spPr>
        <p:txBody>
          <a:bodyPr wrap="square">
            <a:spAutoFit/>
          </a:bodyPr>
          <a:lstStyle/>
          <a:p>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Diana Johnson</a:t>
            </a:r>
          </a:p>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345-6485</a:t>
            </a:r>
            <a:b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4"/>
              </a:rPr>
              <a:t>djohnson@carolinaone.com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5"/>
              </a:rPr>
              <a:t>www.ahomeincharleston.com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pic>
        <p:nvPicPr>
          <p:cNvPr id="4" name="Picture 3"/>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65766" y="9017224"/>
            <a:ext cx="592035" cy="804395"/>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194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Tahoma</vt:lpstr>
      <vt:lpstr>Office Theme</vt:lpstr>
      <vt:lpstr>321 Club View Road Summerville, SC 29485 MLS# 17017884 ~ $320,000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2017-08-18T11:49:19Z</dcterms:modified>
</cp:coreProperties>
</file>