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912" y="-7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9.jpeg"/><Relationship Id="rId18" Type="http://schemas.openxmlformats.org/officeDocument/2006/relationships/image" Target="../media/image14.jpeg"/><Relationship Id="rId3" Type="http://schemas.openxmlformats.org/officeDocument/2006/relationships/hyperlink" Target="mailto:trey@landsouthofcharleston.com" TargetMode="External"/><Relationship Id="rId7" Type="http://schemas.openxmlformats.org/officeDocument/2006/relationships/image" Target="../media/image5.jpeg"/><Relationship Id="rId12" Type="http://schemas.microsoft.com/office/2007/relationships/hdphoto" Target="../media/hdphoto2.wdp"/><Relationship Id="rId17" Type="http://schemas.openxmlformats.org/officeDocument/2006/relationships/image" Target="../media/image13.jpg"/><Relationship Id="rId2" Type="http://schemas.openxmlformats.org/officeDocument/2006/relationships/image" Target="../media/image1.jpg"/><Relationship Id="rId16" Type="http://schemas.openxmlformats.org/officeDocument/2006/relationships/image" Target="../media/image1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8.jpeg"/><Relationship Id="rId5" Type="http://schemas.openxmlformats.org/officeDocument/2006/relationships/image" Target="../media/image3.jpeg"/><Relationship Id="rId15" Type="http://schemas.openxmlformats.org/officeDocument/2006/relationships/image" Target="../media/image11.jpeg"/><Relationship Id="rId10" Type="http://schemas.openxmlformats.org/officeDocument/2006/relationships/image" Target="../media/image7.jpeg"/><Relationship Id="rId4" Type="http://schemas.openxmlformats.org/officeDocument/2006/relationships/image" Target="../media/image2.jpeg"/><Relationship Id="rId9" Type="http://schemas.microsoft.com/office/2007/relationships/hdphoto" Target="../media/hdphoto1.wdp"/><Relationship Id="rId14" Type="http://schemas.openxmlformats.org/officeDocument/2006/relationships/image" Target="../media/image10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78" b="12937"/>
          <a:stretch/>
        </p:blipFill>
        <p:spPr>
          <a:xfrm>
            <a:off x="1516555" y="1752601"/>
            <a:ext cx="4739285" cy="266734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2401"/>
            <a:ext cx="7772400" cy="1447800"/>
          </a:xfrm>
        </p:spPr>
        <p:txBody>
          <a:bodyPr>
            <a:normAutofit/>
          </a:bodyPr>
          <a:lstStyle/>
          <a:p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Old 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Village Price Reduction</a:t>
            </a: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313" y="5800151"/>
            <a:ext cx="7331776" cy="2544670"/>
          </a:xfrm>
        </p:spPr>
        <p:txBody>
          <a:bodyPr anchor="ctr">
            <a:normAutofit fontScale="55000" lnSpcReduction="20000"/>
          </a:bodyPr>
          <a:lstStyle/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Gorgeous total renovation of 1892 Charleston Single home with Carriage house located on a corner lot in the heart of the Old Village. Renovations too extensive to list, but some highlights include: Refinished original heart pine floors on the 1st and 2nd floors; Pine white washed kitchen floors; Basket weave tile in guest bath with refinished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clawfoot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tub. Master bedroom boasts reclaimed heart pine floors, 6 foot marble shower, duel restoration hardware sinks, and large walk in closet. Additional updates include new wiring/electric paneling, Rinnai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tankless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hot water heater and 2 new HVAC systems and duct work. New metal roof (sealed and painted), new siding and new windows. Lot behind house can not be built on, so will always remain a green space.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37160" y="152400"/>
            <a:ext cx="7498080" cy="96774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90500" y="8458200"/>
            <a:ext cx="739140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Daniel B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Morrison</a:t>
            </a:r>
          </a:p>
          <a:p>
            <a:pPr algn="ctr"/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trey@landsouthofcharleston.com</a:t>
            </a:r>
            <a:endParaRPr lang="en-US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Mobile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843-697-6849</a:t>
            </a:r>
            <a:endParaRPr lang="en-US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Land South of Charleston, LLC | 409 King St | Charleston, SC 29403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1028700" y="8401510"/>
            <a:ext cx="57150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3900" y="4495800"/>
            <a:ext cx="484175" cy="729308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212" y="4496305"/>
            <a:ext cx="1097769" cy="728298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6556" y="4495800"/>
            <a:ext cx="1097769" cy="72930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4993" y="4496305"/>
            <a:ext cx="483504" cy="728298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43725"/>
          <a:stretch/>
        </p:blipFill>
        <p:spPr>
          <a:xfrm>
            <a:off x="11564496" y="7716164"/>
            <a:ext cx="1255572" cy="1673352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5418" y="4496305"/>
            <a:ext cx="1097769" cy="728298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11" cstate="print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43725"/>
          <a:stretch/>
        </p:blipFill>
        <p:spPr>
          <a:xfrm>
            <a:off x="13563600" y="7773924"/>
            <a:ext cx="1255572" cy="1673352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8072" y="4496305"/>
            <a:ext cx="1097769" cy="72829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984" y="1752600"/>
            <a:ext cx="1112227" cy="17526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984" y="3586958"/>
            <a:ext cx="1112227" cy="83299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8847" y="3587922"/>
            <a:ext cx="1110911" cy="832990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8848" y="1752600"/>
            <a:ext cx="1110910" cy="1752600"/>
          </a:xfrm>
          <a:prstGeom prst="rect">
            <a:avLst/>
          </a:prstGeom>
        </p:spPr>
      </p:pic>
      <p:sp>
        <p:nvSpPr>
          <p:cNvPr id="22" name="Rectangle 21"/>
          <p:cNvSpPr/>
          <p:nvPr/>
        </p:nvSpPr>
        <p:spPr>
          <a:xfrm>
            <a:off x="190834" y="5281797"/>
            <a:ext cx="7391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321 King St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~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Mt Pleasant ~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MLS#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14027162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~ $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769,000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7650" y="4495800"/>
            <a:ext cx="1097768" cy="729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54367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178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Old Village Price Reduction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Investment Opportunity ~ Handyman Special ~</dc:title>
  <dc:creator>CVH360</dc:creator>
  <cp:lastModifiedBy>atp1313@gmail.com</cp:lastModifiedBy>
  <cp:revision>5</cp:revision>
  <dcterms:created xsi:type="dcterms:W3CDTF">2006-08-16T00:00:00Z</dcterms:created>
  <dcterms:modified xsi:type="dcterms:W3CDTF">2014-12-10T14:52:46Z</dcterms:modified>
</cp:coreProperties>
</file>