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hyperlink" Target="mailto:kwrealtormia@gmail.com" TargetMode="External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Baskerville Old Face" panose="02020602080505020303" pitchFamily="18" charset="0"/>
              </a:rPr>
              <a:t>UPGRADES! LOCATION! PRICE!</a:t>
            </a:r>
            <a:endParaRPr lang="en-US" sz="3200" dirty="0">
              <a:solidFill>
                <a:srgbClr val="FFFF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34046"/>
            <a:ext cx="7772400" cy="1979676"/>
          </a:xfrm>
        </p:spPr>
        <p:txBody>
          <a:bodyPr anchor="ctr">
            <a:noAutofit/>
          </a:bodyPr>
          <a:lstStyle/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This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wonderful town home located in Park West has been meticulously cared for by the only owner. A large bonus room was added on in 2009 that can serve as a bedroom, office, or family room. Two nice sized bedrooms are located upstairs, and there is a master suite located downstairs. A nice family room with fireplace greets you upon entry. The upgraded kitchen features upgraded appliances, lights, and flooring. The beautiful floors and upgraded ceiling fans make this house feel like a home. This home is also located near top-rated schools and features the lowest HOA fees you will find in Mt. Pleasant. The fenced in patio is perfect for entertaining or relaxing. Don’t miss this opportunity!!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8100" y="903239"/>
            <a:ext cx="7696200" cy="2895600"/>
            <a:chOff x="38100" y="685800"/>
            <a:chExt cx="7696200" cy="28956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5800" y="685800"/>
              <a:ext cx="3860800" cy="2895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" y="685800"/>
              <a:ext cx="1828799" cy="137159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" y="2209800"/>
              <a:ext cx="1828800" cy="1371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05500" y="685800"/>
              <a:ext cx="1828800" cy="1371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621" b="19621"/>
            <a:stretch/>
          </p:blipFill>
          <p:spPr>
            <a:xfrm>
              <a:off x="5905500" y="2209800"/>
              <a:ext cx="1828800" cy="13716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sp>
        <p:nvSpPr>
          <p:cNvPr id="16" name="Rectangle 15"/>
          <p:cNvSpPr/>
          <p:nvPr/>
        </p:nvSpPr>
        <p:spPr>
          <a:xfrm>
            <a:off x="38100" y="4016278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3221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Queensgate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 Way</a:t>
            </a:r>
          </a:p>
          <a:p>
            <a:pPr algn="ct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The Gates of Park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West</a:t>
            </a:r>
            <a:b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Mount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Pleasant, SC 29466</a:t>
            </a:r>
          </a:p>
          <a:p>
            <a:pPr algn="ct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MLS#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14028003 - $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197,900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8991600"/>
            <a:ext cx="77724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Baskerville Old Face" panose="02020602080505020303" pitchFamily="18" charset="0"/>
              </a:rPr>
              <a:t>Mia Rooks</a:t>
            </a:r>
          </a:p>
          <a:p>
            <a:pPr algn="ctr"/>
            <a:r>
              <a:rPr lang="en-US" sz="1400" dirty="0" smtClean="0">
                <a:latin typeface="Baskerville Old Face" panose="02020602080505020303" pitchFamily="18" charset="0"/>
              </a:rPr>
              <a:t>843-637-9728</a:t>
            </a:r>
          </a:p>
          <a:p>
            <a:pPr algn="ctr"/>
            <a:r>
              <a:rPr lang="en-US" sz="1400" dirty="0" smtClean="0">
                <a:latin typeface="Baskerville Old Face" panose="02020602080505020303" pitchFamily="18" charset="0"/>
                <a:hlinkClick r:id="rId7"/>
              </a:rPr>
              <a:t>kwrealtormia@gmail.com</a:t>
            </a:r>
            <a:endParaRPr lang="en-US" sz="1400" dirty="0" smtClean="0">
              <a:latin typeface="Baskerville Old Face" panose="02020602080505020303" pitchFamily="18" charset="0"/>
            </a:endParaRPr>
          </a:p>
          <a:p>
            <a:pPr algn="ctr"/>
            <a:endParaRPr lang="en-US" sz="1000" dirty="0" smtClean="0">
              <a:latin typeface="Baskerville Old Face" panose="02020602080505020303" pitchFamily="18" charset="0"/>
            </a:endParaRPr>
          </a:p>
          <a:p>
            <a:pPr algn="ctr"/>
            <a:r>
              <a:rPr lang="en-US" sz="1000" dirty="0">
                <a:latin typeface="Baskerville Old Face" panose="02020602080505020303" pitchFamily="18" charset="0"/>
              </a:rPr>
              <a:t>Keller Williams Realty </a:t>
            </a:r>
            <a:r>
              <a:rPr lang="en-US" sz="1000" dirty="0" smtClean="0">
                <a:latin typeface="Baskerville Old Face" panose="02020602080505020303" pitchFamily="18" charset="0"/>
              </a:rPr>
              <a:t>Charleston | 496 </a:t>
            </a:r>
            <a:r>
              <a:rPr lang="en-US" sz="1000" dirty="0" err="1">
                <a:latin typeface="Baskerville Old Face" panose="02020602080505020303" pitchFamily="18" charset="0"/>
              </a:rPr>
              <a:t>Bramson</a:t>
            </a:r>
            <a:r>
              <a:rPr lang="en-US" sz="1000" dirty="0">
                <a:latin typeface="Baskerville Old Face" panose="02020602080505020303" pitchFamily="18" charset="0"/>
              </a:rPr>
              <a:t> Ct </a:t>
            </a:r>
            <a:r>
              <a:rPr lang="en-US" sz="1000" dirty="0" err="1">
                <a:latin typeface="Baskerville Old Face" panose="02020602080505020303" pitchFamily="18" charset="0"/>
              </a:rPr>
              <a:t>Ste</a:t>
            </a:r>
            <a:r>
              <a:rPr lang="en-US" sz="1000" dirty="0">
                <a:latin typeface="Baskerville Old Face" panose="02020602080505020303" pitchFamily="18" charset="0"/>
              </a:rPr>
              <a:t> </a:t>
            </a:r>
            <a:r>
              <a:rPr lang="en-US" sz="1000" dirty="0" smtClean="0">
                <a:latin typeface="Baskerville Old Face" panose="02020602080505020303" pitchFamily="18" charset="0"/>
              </a:rPr>
              <a:t>200 | Mt</a:t>
            </a:r>
            <a:r>
              <a:rPr lang="en-US" sz="1000" dirty="0">
                <a:latin typeface="Baskerville Old Face" panose="02020602080505020303" pitchFamily="18" charset="0"/>
              </a:rPr>
              <a:t>. Pleasant, SC 29464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90500" y="7631161"/>
            <a:ext cx="7391401" cy="1143000"/>
            <a:chOff x="190499" y="6856476"/>
            <a:chExt cx="7391401" cy="11430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7575" y="6856476"/>
              <a:ext cx="857250" cy="11430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499" y="6856476"/>
              <a:ext cx="1524000" cy="11430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7900" y="6856476"/>
              <a:ext cx="1524000" cy="11430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4363" y="6856476"/>
              <a:ext cx="1524000" cy="11430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4037" y="6856476"/>
              <a:ext cx="1524000" cy="11430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UPGRADES! LOCATION! PRICE!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atp1313@gmail.com</cp:lastModifiedBy>
  <cp:revision>3</cp:revision>
  <dcterms:created xsi:type="dcterms:W3CDTF">2006-08-16T00:00:00Z</dcterms:created>
  <dcterms:modified xsi:type="dcterms:W3CDTF">2014-12-09T15:43:17Z</dcterms:modified>
</cp:coreProperties>
</file>