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5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0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2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9FFC-7850-41E8-A7AB-1B745360C0F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9548-9428-491E-AA90-3BAD404E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ula.nvrealtygroup.com/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toulad@nvrealtygroup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hyperlink" Target="http://toula.nvrealtygroup.com/property-ctar/18024426-3222-johnstowne-street-johns-island-sc-29455/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C549AE-9F60-4EBB-A57F-99F8546B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64" y="8574685"/>
            <a:ext cx="1194122" cy="957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3A934A-2BEF-400D-9412-35C073876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8327363"/>
            <a:ext cx="1196340" cy="1367427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B2D0B821-8D9C-474E-A81C-E4A41171F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1182856"/>
            <a:ext cx="5119515" cy="344287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3F86CCEB-744E-414B-AB47-99BB1EB69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42" y="4817191"/>
            <a:ext cx="2189239" cy="1455118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9FC257-9512-4EE2-813C-5B3955D1EAC7}"/>
              </a:ext>
            </a:extLst>
          </p:cNvPr>
          <p:cNvSpPr txBox="1"/>
          <p:nvPr/>
        </p:nvSpPr>
        <p:spPr>
          <a:xfrm>
            <a:off x="314086" y="40722"/>
            <a:ext cx="712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ush Script MT" panose="03060802040406070304" pitchFamily="66" charset="0"/>
              </a:rPr>
              <a:t>3222 </a:t>
            </a:r>
            <a:r>
              <a:rPr lang="en-US" sz="4000" dirty="0" err="1">
                <a:latin typeface="Brush Script MT" panose="03060802040406070304" pitchFamily="66" charset="0"/>
              </a:rPr>
              <a:t>Johnstowne</a:t>
            </a:r>
            <a:r>
              <a:rPr lang="en-US" sz="4000" dirty="0">
                <a:latin typeface="Brush Script MT" panose="03060802040406070304" pitchFamily="66" charset="0"/>
              </a:rPr>
              <a:t> Street  </a:t>
            </a:r>
            <a:r>
              <a:rPr lang="en-US" sz="2400" dirty="0">
                <a:latin typeface="Brush Script MT" panose="03060802040406070304" pitchFamily="66" charset="0"/>
              </a:rPr>
              <a:t>Johns Island SC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Brush Script MT" panose="03060802040406070304" pitchFamily="66" charset="0"/>
              </a:rPr>
              <a:t>Offered at $425,000 Reduced to $421,000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1C7D6A-F788-40BD-A421-5026A6EDF7DD}"/>
              </a:ext>
            </a:extLst>
          </p:cNvPr>
          <p:cNvSpPr txBox="1"/>
          <p:nvPr/>
        </p:nvSpPr>
        <p:spPr>
          <a:xfrm>
            <a:off x="5637119" y="1325635"/>
            <a:ext cx="213528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Brush Script MT" panose="03060802040406070304" pitchFamily="66" charset="0"/>
              </a:rPr>
              <a:t>3 Bedrooms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Brush Script MT" panose="03060802040406070304" pitchFamily="66" charset="0"/>
              </a:rPr>
              <a:t>2.5 Baths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Brush Script MT" panose="03060802040406070304" pitchFamily="66" charset="0"/>
              </a:rPr>
              <a:t>2 Car Garage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Brush Script MT" panose="03060802040406070304" pitchFamily="66" charset="0"/>
              </a:rPr>
              <a:t>Fenced Yard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Brush Script MT" panose="03060802040406070304" pitchFamily="66" charset="0"/>
              </a:rPr>
              <a:t>2,304 </a:t>
            </a:r>
            <a:r>
              <a:rPr lang="en-US" sz="2400" dirty="0" err="1">
                <a:latin typeface="Brush Script MT" panose="03060802040406070304" pitchFamily="66" charset="0"/>
              </a:rPr>
              <a:t>sq</a:t>
            </a:r>
            <a:r>
              <a:rPr lang="en-US" sz="2400" dirty="0">
                <a:latin typeface="Brush Script MT" panose="03060802040406070304" pitchFamily="66" charset="0"/>
              </a:rPr>
              <a:t> ft home</a:t>
            </a:r>
          </a:p>
          <a:p>
            <a:endParaRPr lang="en-US" sz="2400" dirty="0">
              <a:latin typeface="Brush Script MT" panose="03060802040406070304" pitchFamily="66" charset="0"/>
            </a:endParaRPr>
          </a:p>
          <a:p>
            <a:r>
              <a:rPr lang="en-US" b="1" dirty="0"/>
              <a:t>MLS® #18024426</a:t>
            </a:r>
          </a:p>
          <a:p>
            <a:endParaRPr lang="en-US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09A0AD-47A7-4C17-B69C-9287CCDEE825}"/>
              </a:ext>
            </a:extLst>
          </p:cNvPr>
          <p:cNvSpPr txBox="1"/>
          <p:nvPr/>
        </p:nvSpPr>
        <p:spPr>
          <a:xfrm>
            <a:off x="2212855" y="8391796"/>
            <a:ext cx="390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Presented by: </a:t>
            </a:r>
            <a:r>
              <a:rPr lang="en-US" sz="2000" b="1" i="1" dirty="0"/>
              <a:t>Toula DiGiovanni</a:t>
            </a:r>
          </a:p>
          <a:p>
            <a:r>
              <a:rPr lang="en-US" sz="2000" i="1" dirty="0"/>
              <a:t>           843.469.7555</a:t>
            </a:r>
          </a:p>
          <a:p>
            <a:r>
              <a:rPr lang="en-US" sz="2000" b="1" i="1" dirty="0">
                <a:hlinkClick r:id="rId7"/>
              </a:rPr>
              <a:t>toulad@nvrealtygroup.com</a:t>
            </a:r>
            <a:endParaRPr lang="en-US" sz="2000" b="1" i="1" dirty="0"/>
          </a:p>
          <a:p>
            <a:r>
              <a:rPr lang="en-US" sz="2000" b="1" i="1" dirty="0">
                <a:hlinkClick r:id="rId8"/>
              </a:rPr>
              <a:t>www.toula.nvrealtygroup.com</a:t>
            </a:r>
            <a:endParaRPr lang="en-US" sz="20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BBD8E8-4A19-4E05-8D01-838F32C9CF50}"/>
              </a:ext>
            </a:extLst>
          </p:cNvPr>
          <p:cNvSpPr txBox="1"/>
          <p:nvPr/>
        </p:nvSpPr>
        <p:spPr>
          <a:xfrm>
            <a:off x="355087" y="6308173"/>
            <a:ext cx="7145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Beautifully maintained, spacious three bedroom, 2.5 bath home in Kiawah River Estates minutes from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Beachwalker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Park Beach, Kiawah Island and Seabrook Island. This classic, traditional Charleston 2-story home offers lots of living space with a formal living room, dining room and large family room with gleaming heart of pine floors. The second level has a spacious Master Bedroom with a huge closet and an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-suite bath. The remaining bedrooms are large enough to accommodate Queen sized beds. There is an additional bath and a laundry room on this level. A detached two car garage, a private fenced back yard with a charming patio, is perfect for outside entertaining and enjoyment. Kiawah River Estates is an established gated golf community built around Kiawah Islands’ Oak Point Golf Course. </a:t>
            </a:r>
          </a:p>
        </p:txBody>
      </p:sp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55382794-09C4-4B8A-969C-2CB58D265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80" y="4824322"/>
            <a:ext cx="2135281" cy="1447987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B38C46AD-26FA-4B88-8B32-ECB122CFCC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4778078"/>
            <a:ext cx="2135281" cy="145315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A9FEF1-0627-4619-82AD-7FB9AF30D35A}"/>
              </a:ext>
            </a:extLst>
          </p:cNvPr>
          <p:cNvCxnSpPr>
            <a:cxnSpLocks/>
          </p:cNvCxnSpPr>
          <p:nvPr/>
        </p:nvCxnSpPr>
        <p:spPr>
          <a:xfrm>
            <a:off x="2476563" y="893373"/>
            <a:ext cx="1382657" cy="10859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DA76FD-F3CC-48EF-971A-0B593968CD6A}"/>
              </a:ext>
            </a:extLst>
          </p:cNvPr>
          <p:cNvSpPr/>
          <p:nvPr/>
        </p:nvSpPr>
        <p:spPr>
          <a:xfrm>
            <a:off x="5756493" y="3981954"/>
            <a:ext cx="1555577" cy="564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/>
              <a:t>Detail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C05B1-9011-488B-9987-B8628530C4B4}"/>
              </a:ext>
            </a:extLst>
          </p:cNvPr>
          <p:cNvSpPr txBox="1"/>
          <p:nvPr/>
        </p:nvSpPr>
        <p:spPr>
          <a:xfrm>
            <a:off x="397320" y="3094542"/>
            <a:ext cx="5119514" cy="1569660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House </a:t>
            </a:r>
          </a:p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Sat. 1:00 pm - 3:00pm</a:t>
            </a:r>
          </a:p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Sun. 1:00 pm – 3:00 pm</a:t>
            </a:r>
          </a:p>
        </p:txBody>
      </p:sp>
    </p:spTree>
    <p:extLst>
      <p:ext uri="{BB962C8B-B14F-4D97-AF65-F5344CB8AC3E}">
        <p14:creationId xmlns:p14="http://schemas.microsoft.com/office/powerpoint/2010/main" val="691619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</TotalTime>
  <Words>209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Brush Script MT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DiGiovanni</dc:creator>
  <cp:lastModifiedBy>A. Thomas Price</cp:lastModifiedBy>
  <cp:revision>57</cp:revision>
  <cp:lastPrinted>2018-03-03T14:06:21Z</cp:lastPrinted>
  <dcterms:created xsi:type="dcterms:W3CDTF">2018-03-02T18:55:47Z</dcterms:created>
  <dcterms:modified xsi:type="dcterms:W3CDTF">2018-09-26T00:46:02Z</dcterms:modified>
</cp:coreProperties>
</file>