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84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9F30F1-E8FE-4A30-90E5-61EE96748272}"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433FE-7718-4399-9B5B-0FBA25A2634A}" type="slidenum">
              <a:rPr lang="en-US" smtClean="0"/>
              <a:t>‹#›</a:t>
            </a:fld>
            <a:endParaRPr lang="en-US"/>
          </a:p>
        </p:txBody>
      </p:sp>
    </p:spTree>
    <p:extLst>
      <p:ext uri="{BB962C8B-B14F-4D97-AF65-F5344CB8AC3E}">
        <p14:creationId xmlns:p14="http://schemas.microsoft.com/office/powerpoint/2010/main" val="2016324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9F30F1-E8FE-4A30-90E5-61EE96748272}"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433FE-7718-4399-9B5B-0FBA25A2634A}" type="slidenum">
              <a:rPr lang="en-US" smtClean="0"/>
              <a:t>‹#›</a:t>
            </a:fld>
            <a:endParaRPr lang="en-US"/>
          </a:p>
        </p:txBody>
      </p:sp>
    </p:spTree>
    <p:extLst>
      <p:ext uri="{BB962C8B-B14F-4D97-AF65-F5344CB8AC3E}">
        <p14:creationId xmlns:p14="http://schemas.microsoft.com/office/powerpoint/2010/main" val="1807300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9F30F1-E8FE-4A30-90E5-61EE96748272}"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433FE-7718-4399-9B5B-0FBA25A2634A}" type="slidenum">
              <a:rPr lang="en-US" smtClean="0"/>
              <a:t>‹#›</a:t>
            </a:fld>
            <a:endParaRPr lang="en-US"/>
          </a:p>
        </p:txBody>
      </p:sp>
    </p:spTree>
    <p:extLst>
      <p:ext uri="{BB962C8B-B14F-4D97-AF65-F5344CB8AC3E}">
        <p14:creationId xmlns:p14="http://schemas.microsoft.com/office/powerpoint/2010/main" val="1571716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9F30F1-E8FE-4A30-90E5-61EE96748272}"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433FE-7718-4399-9B5B-0FBA25A2634A}" type="slidenum">
              <a:rPr lang="en-US" smtClean="0"/>
              <a:t>‹#›</a:t>
            </a:fld>
            <a:endParaRPr lang="en-US"/>
          </a:p>
        </p:txBody>
      </p:sp>
    </p:spTree>
    <p:extLst>
      <p:ext uri="{BB962C8B-B14F-4D97-AF65-F5344CB8AC3E}">
        <p14:creationId xmlns:p14="http://schemas.microsoft.com/office/powerpoint/2010/main" val="364979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9F30F1-E8FE-4A30-90E5-61EE96748272}"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6433FE-7718-4399-9B5B-0FBA25A2634A}" type="slidenum">
              <a:rPr lang="en-US" smtClean="0"/>
              <a:t>‹#›</a:t>
            </a:fld>
            <a:endParaRPr lang="en-US"/>
          </a:p>
        </p:txBody>
      </p:sp>
    </p:spTree>
    <p:extLst>
      <p:ext uri="{BB962C8B-B14F-4D97-AF65-F5344CB8AC3E}">
        <p14:creationId xmlns:p14="http://schemas.microsoft.com/office/powerpoint/2010/main" val="1404279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9F30F1-E8FE-4A30-90E5-61EE96748272}"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6433FE-7718-4399-9B5B-0FBA25A2634A}" type="slidenum">
              <a:rPr lang="en-US" smtClean="0"/>
              <a:t>‹#›</a:t>
            </a:fld>
            <a:endParaRPr lang="en-US"/>
          </a:p>
        </p:txBody>
      </p:sp>
    </p:spTree>
    <p:extLst>
      <p:ext uri="{BB962C8B-B14F-4D97-AF65-F5344CB8AC3E}">
        <p14:creationId xmlns:p14="http://schemas.microsoft.com/office/powerpoint/2010/main" val="1569918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9F30F1-E8FE-4A30-90E5-61EE96748272}" type="datetimeFigureOut">
              <a:rPr lang="en-US" smtClean="0"/>
              <a:t>7/15/2019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6433FE-7718-4399-9B5B-0FBA25A2634A}" type="slidenum">
              <a:rPr lang="en-US" smtClean="0"/>
              <a:t>‹#›</a:t>
            </a:fld>
            <a:endParaRPr lang="en-US"/>
          </a:p>
        </p:txBody>
      </p:sp>
    </p:spTree>
    <p:extLst>
      <p:ext uri="{BB962C8B-B14F-4D97-AF65-F5344CB8AC3E}">
        <p14:creationId xmlns:p14="http://schemas.microsoft.com/office/powerpoint/2010/main" val="2656393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9F30F1-E8FE-4A30-90E5-61EE96748272}" type="datetimeFigureOut">
              <a:rPr lang="en-US" smtClean="0"/>
              <a:t>7/15/2019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6433FE-7718-4399-9B5B-0FBA25A2634A}" type="slidenum">
              <a:rPr lang="en-US" smtClean="0"/>
              <a:t>‹#›</a:t>
            </a:fld>
            <a:endParaRPr lang="en-US"/>
          </a:p>
        </p:txBody>
      </p:sp>
    </p:spTree>
    <p:extLst>
      <p:ext uri="{BB962C8B-B14F-4D97-AF65-F5344CB8AC3E}">
        <p14:creationId xmlns:p14="http://schemas.microsoft.com/office/powerpoint/2010/main" val="3207219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9F30F1-E8FE-4A30-90E5-61EE96748272}" type="datetimeFigureOut">
              <a:rPr lang="en-US" smtClean="0"/>
              <a:t>7/15/2019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6433FE-7718-4399-9B5B-0FBA25A2634A}" type="slidenum">
              <a:rPr lang="en-US" smtClean="0"/>
              <a:t>‹#›</a:t>
            </a:fld>
            <a:endParaRPr lang="en-US"/>
          </a:p>
        </p:txBody>
      </p:sp>
    </p:spTree>
    <p:extLst>
      <p:ext uri="{BB962C8B-B14F-4D97-AF65-F5344CB8AC3E}">
        <p14:creationId xmlns:p14="http://schemas.microsoft.com/office/powerpoint/2010/main" val="2716029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FF9F30F1-E8FE-4A30-90E5-61EE96748272}"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6433FE-7718-4399-9B5B-0FBA25A2634A}" type="slidenum">
              <a:rPr lang="en-US" smtClean="0"/>
              <a:t>‹#›</a:t>
            </a:fld>
            <a:endParaRPr lang="en-US"/>
          </a:p>
        </p:txBody>
      </p:sp>
    </p:spTree>
    <p:extLst>
      <p:ext uri="{BB962C8B-B14F-4D97-AF65-F5344CB8AC3E}">
        <p14:creationId xmlns:p14="http://schemas.microsoft.com/office/powerpoint/2010/main" val="163883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FF9F30F1-E8FE-4A30-90E5-61EE96748272}"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6433FE-7718-4399-9B5B-0FBA25A2634A}" type="slidenum">
              <a:rPr lang="en-US" smtClean="0"/>
              <a:t>‹#›</a:t>
            </a:fld>
            <a:endParaRPr lang="en-US"/>
          </a:p>
        </p:txBody>
      </p:sp>
    </p:spTree>
    <p:extLst>
      <p:ext uri="{BB962C8B-B14F-4D97-AF65-F5344CB8AC3E}">
        <p14:creationId xmlns:p14="http://schemas.microsoft.com/office/powerpoint/2010/main" val="2082804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FF9F30F1-E8FE-4A30-90E5-61EE96748272}" type="datetimeFigureOut">
              <a:rPr lang="en-US" smtClean="0"/>
              <a:t>7/15/2019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836433FE-7718-4399-9B5B-0FBA25A2634A}" type="slidenum">
              <a:rPr lang="en-US" smtClean="0"/>
              <a:t>‹#›</a:t>
            </a:fld>
            <a:endParaRPr lang="en-US"/>
          </a:p>
        </p:txBody>
      </p:sp>
    </p:spTree>
    <p:extLst>
      <p:ext uri="{BB962C8B-B14F-4D97-AF65-F5344CB8AC3E}">
        <p14:creationId xmlns:p14="http://schemas.microsoft.com/office/powerpoint/2010/main" val="12342063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e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3A416AE4-7C23-4193-BE32-E38575A07AFB}"/>
              </a:ext>
            </a:extLst>
          </p:cNvPr>
          <p:cNvSpPr txBox="1">
            <a:spLocks noChangeArrowheads="1"/>
          </p:cNvSpPr>
          <p:nvPr/>
        </p:nvSpPr>
        <p:spPr bwMode="auto">
          <a:xfrm>
            <a:off x="939800" y="9164638"/>
            <a:ext cx="5911850" cy="8636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428BCE"/>
                </a:solidFill>
                <a:effectLst/>
                <a:latin typeface="Calibri" panose="020F0502020204030204" pitchFamily="34" charset="0"/>
              </a:rPr>
              <a:t>Jamie Pfaffenbichler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428BCE"/>
                </a:solidFill>
                <a:effectLst/>
                <a:latin typeface="Calibri" panose="020F0502020204030204" pitchFamily="34" charset="0"/>
              </a:rPr>
              <a:t>843-460-7299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428BCE"/>
                </a:solidFill>
                <a:effectLst/>
                <a:latin typeface="Calibri" panose="020F0502020204030204" pitchFamily="34" charset="0"/>
              </a:rPr>
              <a:t>jamie.pfaffenbichler@gmail.com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428BCE"/>
                </a:solidFill>
                <a:effectLst/>
                <a:latin typeface="Calibri" panose="020F0502020204030204" pitchFamily="34" charset="0"/>
              </a:rPr>
              <a:t>Boykin Real Estate | 5401 Netherby Ln, Ste 301 | N Charleston, SC 29420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29" name="Picture 5">
            <a:extLst>
              <a:ext uri="{FF2B5EF4-FFF2-40B4-BE49-F238E27FC236}">
                <a16:creationId xmlns:a16="http://schemas.microsoft.com/office/drawing/2014/main" id="{D06D4328-7E5D-4DB5-8F04-3CA70CF19E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87766" y="869531"/>
            <a:ext cx="5977474" cy="336364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7" name="Text Box 6">
            <a:extLst>
              <a:ext uri="{FF2B5EF4-FFF2-40B4-BE49-F238E27FC236}">
                <a16:creationId xmlns:a16="http://schemas.microsoft.com/office/drawing/2014/main" id="{39FA2002-F376-4D6C-8006-8030AAD59B1A}"/>
              </a:ext>
            </a:extLst>
          </p:cNvPr>
          <p:cNvSpPr txBox="1">
            <a:spLocks noChangeArrowheads="1"/>
          </p:cNvSpPr>
          <p:nvPr/>
        </p:nvSpPr>
        <p:spPr bwMode="auto">
          <a:xfrm>
            <a:off x="87766" y="1"/>
            <a:ext cx="5977474" cy="55886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lvl="0" algn="ctr" defTabSz="914400" eaLnBrk="0" fontAlgn="base" hangingPunct="0">
              <a:spcBef>
                <a:spcPct val="0"/>
              </a:spcBef>
              <a:spcAft>
                <a:spcPct val="0"/>
              </a:spcAft>
            </a:pPr>
            <a:r>
              <a:rPr lang="en-US" altLang="en-US" sz="1900" b="1" i="1" dirty="0">
                <a:solidFill>
                  <a:srgbClr val="FF0000"/>
                </a:solidFill>
                <a:latin typeface="Century Gothic" panose="020B0502020202020204" pitchFamily="34" charset="0"/>
              </a:rPr>
              <a:t>Agent Bonus Is Additional $1,000.00 Commission</a:t>
            </a:r>
          </a:p>
          <a:p>
            <a:pPr lvl="0" algn="ctr" defTabSz="914400" eaLnBrk="0" fontAlgn="base" hangingPunct="0">
              <a:spcBef>
                <a:spcPct val="0"/>
              </a:spcBef>
              <a:spcAft>
                <a:spcPct val="0"/>
              </a:spcAft>
            </a:pPr>
            <a:r>
              <a:rPr lang="en-US" altLang="en-US" sz="1700" b="1" i="1" dirty="0">
                <a:solidFill>
                  <a:srgbClr val="FF0000"/>
                </a:solidFill>
                <a:latin typeface="Century Gothic" panose="020B0502020202020204" pitchFamily="34" charset="0"/>
              </a:rPr>
              <a:t>Must Have Ratified Contract And Close By Sept 1, 2019</a:t>
            </a:r>
            <a:endParaRPr kumimoji="0" lang="en-US" altLang="en-US" sz="1700" b="1" i="1" u="none" strike="noStrike" cap="none" normalizeH="0" baseline="0" dirty="0">
              <a:ln>
                <a:noFill/>
              </a:ln>
              <a:solidFill>
                <a:srgbClr val="FF0000"/>
              </a:solidFill>
              <a:effectLst/>
              <a:latin typeface="Century Gothic" panose="020B0502020202020204" pitchFamily="34" charset="0"/>
            </a:endParaRPr>
          </a:p>
        </p:txBody>
      </p:sp>
      <p:pic>
        <p:nvPicPr>
          <p:cNvPr id="1031" name="Picture 7">
            <a:extLst>
              <a:ext uri="{FF2B5EF4-FFF2-40B4-BE49-F238E27FC236}">
                <a16:creationId xmlns:a16="http://schemas.microsoft.com/office/drawing/2014/main" id="{346A117A-AAA4-469B-9C33-F054D7431B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172585" y="92336"/>
            <a:ext cx="1537902" cy="102526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8" name="Text Box 8">
            <a:extLst>
              <a:ext uri="{FF2B5EF4-FFF2-40B4-BE49-F238E27FC236}">
                <a16:creationId xmlns:a16="http://schemas.microsoft.com/office/drawing/2014/main" id="{9471C053-F31E-481B-97A0-2126428AB9B8}"/>
              </a:ext>
            </a:extLst>
          </p:cNvPr>
          <p:cNvSpPr txBox="1">
            <a:spLocks noChangeArrowheads="1"/>
          </p:cNvSpPr>
          <p:nvPr/>
        </p:nvSpPr>
        <p:spPr bwMode="auto">
          <a:xfrm>
            <a:off x="87767" y="5380172"/>
            <a:ext cx="5977474" cy="373199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Aft>
                <a:spcPct val="0"/>
              </a:spcAft>
            </a:pPr>
            <a:r>
              <a:rPr lang="en-US" altLang="en-US" sz="1000" dirty="0">
                <a:latin typeface="Century Gothic" panose="020B0502020202020204" pitchFamily="34" charset="0"/>
              </a:rPr>
              <a:t>Welcome home! This former </a:t>
            </a:r>
            <a:r>
              <a:rPr lang="en-US" altLang="en-US" sz="1000" dirty="0" err="1">
                <a:latin typeface="Century Gothic" panose="020B0502020202020204" pitchFamily="34" charset="0"/>
              </a:rPr>
              <a:t>Saussy</a:t>
            </a:r>
            <a:r>
              <a:rPr lang="en-US" altLang="en-US" sz="1000" dirty="0">
                <a:latin typeface="Century Gothic" panose="020B0502020202020204" pitchFamily="34" charset="0"/>
              </a:rPr>
              <a:t> Burbank model home is the best house on the block! With over 100k in original builder upgrades, you are bound to be impressed! This home sits on a large corner lot and it is surrounded by mature, colorful landscaping. Relax on one of the spectacular double porches and enjoy the serenity of nature and the breathtaking water views. Once you step inside the home, the grand staircase, gleaming hardwood floors, and numerous upgrades will sweep you away. From plantations shutters to beautiful crown molding in the dining and formal living room, to the upgraded chef's kitchen including double ovens, 42 inch cabinets, and SS appliances, this home is sure to impress! There is an abundance of counter space including the granite L-shaped island with gas cook top and seating for 6. The kitchen is a chef's delight and overlooks the large family room and spacious sunroom making this home perfect for entertaining family and friends. Up the home's spectacular staircase, you will find 4 bedrooms and two full baths. The master suite is well appointed with tray ceiling, dual vanities, separate shower and garden tub. Outside you will find a charming courtyard, additional patio, and lovely gardens all fenced for privacy and enjoyment of your family and pets. The owner has also installed a custom matching sliding gate on the front porch, so that you can keep your children or furry friends safe while enjoying the beautiful weather and exquisite views. The 20x24, oversized garage is perfect for parking and storage and includes custom shelving as well as an additional parking pad. Do not miss your opportunity to see this magnificent home! White Gables is a well sought after family friendly neighborhood with an array of amazing amenities including: community pool, tennis courts, basketball court, boat/RV storage area, soccer field, and miles of beautiful walking trails. It is also located in the highly desired Dorchester 2 school district. Call today to book your appointment. This home won't last long!</a:t>
            </a:r>
            <a:endParaRPr kumimoji="0" lang="en-US" altLang="en-US" sz="1000" u="none" strike="noStrike" cap="none" normalizeH="0" baseline="0" dirty="0">
              <a:ln>
                <a:noFill/>
              </a:ln>
              <a:effectLst/>
              <a:latin typeface="Century Gothic" panose="020B0502020202020204" pitchFamily="34" charset="0"/>
            </a:endParaRPr>
          </a:p>
        </p:txBody>
      </p:sp>
      <p:pic>
        <p:nvPicPr>
          <p:cNvPr id="1033" name="Picture 9" descr="Boykin Logo">
            <a:extLst>
              <a:ext uri="{FF2B5EF4-FFF2-40B4-BE49-F238E27FC236}">
                <a16:creationId xmlns:a16="http://schemas.microsoft.com/office/drawing/2014/main" id="{22E26C7C-21B8-411C-8AB9-2183DC524C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9124950"/>
            <a:ext cx="942975" cy="9413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5" name="Picture 11" descr="Pfaffenbichler">
            <a:extLst>
              <a:ext uri="{FF2B5EF4-FFF2-40B4-BE49-F238E27FC236}">
                <a16:creationId xmlns:a16="http://schemas.microsoft.com/office/drawing/2014/main" id="{B817F860-6324-4CD5-9DB7-A91AA9CE97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8499" b="8499"/>
          <a:stretch>
            <a:fillRect/>
          </a:stretch>
        </p:blipFill>
        <p:spPr bwMode="auto">
          <a:xfrm>
            <a:off x="6961188" y="9218613"/>
            <a:ext cx="749300" cy="749300"/>
          </a:xfrm>
          <a:prstGeom prst="ellipse">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7">
            <a:extLst>
              <a:ext uri="{FF2B5EF4-FFF2-40B4-BE49-F238E27FC236}">
                <a16:creationId xmlns:a16="http://schemas.microsoft.com/office/drawing/2014/main" id="{6EC1E8E5-AC28-41EE-9B8B-64D0EFBE61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6172585" y="2376496"/>
            <a:ext cx="1537902" cy="102526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6" name="Picture 7">
            <a:extLst>
              <a:ext uri="{FF2B5EF4-FFF2-40B4-BE49-F238E27FC236}">
                <a16:creationId xmlns:a16="http://schemas.microsoft.com/office/drawing/2014/main" id="{4F831102-D694-4765-8037-F6897304F3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6172585" y="3518576"/>
            <a:ext cx="1537902" cy="102526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7" name="Picture 7">
            <a:extLst>
              <a:ext uri="{FF2B5EF4-FFF2-40B4-BE49-F238E27FC236}">
                <a16:creationId xmlns:a16="http://schemas.microsoft.com/office/drawing/2014/main" id="{E89D177B-FC37-48A9-8F24-4B3C04AF3CE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6172585" y="4660656"/>
            <a:ext cx="1537902" cy="102526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a:extLst>
              <a:ext uri="{FF2B5EF4-FFF2-40B4-BE49-F238E27FC236}">
                <a16:creationId xmlns:a16="http://schemas.microsoft.com/office/drawing/2014/main" id="{C5B8B855-5349-4139-9FC8-C732EFD2F26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6172585" y="5802736"/>
            <a:ext cx="1537902" cy="102526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9" name="Picture 7">
            <a:extLst>
              <a:ext uri="{FF2B5EF4-FFF2-40B4-BE49-F238E27FC236}">
                <a16:creationId xmlns:a16="http://schemas.microsoft.com/office/drawing/2014/main" id="{01D1BF74-1F56-4A2D-ADE9-BC40585E083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6172585" y="6944816"/>
            <a:ext cx="1537902" cy="102526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 name="Picture 7">
            <a:extLst>
              <a:ext uri="{FF2B5EF4-FFF2-40B4-BE49-F238E27FC236}">
                <a16:creationId xmlns:a16="http://schemas.microsoft.com/office/drawing/2014/main" id="{D55BCE92-0133-49E3-9BFC-829F2E6E16D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6172585" y="8086897"/>
            <a:ext cx="1537902" cy="102526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1" name="Picture 7">
            <a:extLst>
              <a:ext uri="{FF2B5EF4-FFF2-40B4-BE49-F238E27FC236}">
                <a16:creationId xmlns:a16="http://schemas.microsoft.com/office/drawing/2014/main" id="{E57A67BA-2687-4429-A299-911F9896119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p:blipFill>
        <p:spPr bwMode="auto">
          <a:xfrm>
            <a:off x="6172585" y="1234416"/>
            <a:ext cx="1537902" cy="102526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2" name="Text Box 6">
            <a:extLst>
              <a:ext uri="{FF2B5EF4-FFF2-40B4-BE49-F238E27FC236}">
                <a16:creationId xmlns:a16="http://schemas.microsoft.com/office/drawing/2014/main" id="{AAE31161-73F7-47A9-90FB-04D7B7CC0B20}"/>
              </a:ext>
            </a:extLst>
          </p:cNvPr>
          <p:cNvSpPr txBox="1">
            <a:spLocks noChangeArrowheads="1"/>
          </p:cNvSpPr>
          <p:nvPr/>
        </p:nvSpPr>
        <p:spPr bwMode="auto">
          <a:xfrm>
            <a:off x="87766" y="4315216"/>
            <a:ext cx="5977474" cy="102526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lvl="0" algn="ctr" defTabSz="914400" eaLnBrk="0" fontAlgn="base" hangingPunct="0">
              <a:spcBef>
                <a:spcPct val="0"/>
              </a:spcBef>
              <a:spcAft>
                <a:spcPct val="0"/>
              </a:spcAft>
            </a:pPr>
            <a:r>
              <a:rPr lang="en-US" altLang="en-US" sz="2400" b="1" dirty="0">
                <a:latin typeface="Century Gothic" panose="020B0502020202020204" pitchFamily="34" charset="0"/>
              </a:rPr>
              <a:t>322 Germander Avenue</a:t>
            </a:r>
          </a:p>
          <a:p>
            <a:pPr lvl="0" algn="ctr" defTabSz="914400" eaLnBrk="0" fontAlgn="base" hangingPunct="0">
              <a:spcBef>
                <a:spcPct val="0"/>
              </a:spcBef>
              <a:spcAft>
                <a:spcPct val="0"/>
              </a:spcAft>
            </a:pPr>
            <a:r>
              <a:rPr lang="en-US" altLang="en-US" dirty="0">
                <a:latin typeface="Century Gothic" panose="020B0502020202020204" pitchFamily="34" charset="0"/>
              </a:rPr>
              <a:t>White Gables | Summerville, SC 29483</a:t>
            </a:r>
          </a:p>
          <a:p>
            <a:pPr lvl="0" algn="ctr" defTabSz="914400" eaLnBrk="0" fontAlgn="base" hangingPunct="0">
              <a:spcBef>
                <a:spcPct val="0"/>
              </a:spcBef>
              <a:spcAft>
                <a:spcPct val="0"/>
              </a:spcAft>
            </a:pPr>
            <a:r>
              <a:rPr lang="en-US" altLang="en-US" dirty="0">
                <a:latin typeface="Century Gothic" panose="020B0502020202020204" pitchFamily="34" charset="0"/>
              </a:rPr>
              <a:t>MLS# 19015098 | $339,900</a:t>
            </a:r>
            <a:endParaRPr kumimoji="0" lang="en-US" altLang="en-US" sz="2000" b="0" i="0" u="none" strike="noStrike" cap="none" normalizeH="0" baseline="0" dirty="0">
              <a:ln>
                <a:noFill/>
              </a:ln>
              <a:effectLst/>
              <a:latin typeface="Century Gothic" panose="020B0502020202020204" pitchFamily="34" charset="0"/>
            </a:endParaRPr>
          </a:p>
        </p:txBody>
      </p:sp>
    </p:spTree>
    <p:extLst>
      <p:ext uri="{BB962C8B-B14F-4D97-AF65-F5344CB8AC3E}">
        <p14:creationId xmlns:p14="http://schemas.microsoft.com/office/powerpoint/2010/main" val="9475068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TotalTime>
  <Words>437</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Century Gothic</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5</cp:revision>
  <dcterms:created xsi:type="dcterms:W3CDTF">2019-05-17T13:06:45Z</dcterms:created>
  <dcterms:modified xsi:type="dcterms:W3CDTF">2019-07-15T22:12:25Z</dcterms:modified>
</cp:coreProperties>
</file>