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378" y="-318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7/10/2020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jpg"/><Relationship Id="rId10" Type="http://schemas.openxmlformats.org/officeDocument/2006/relationships/image" Target="../media/image7.jpeg"/><Relationship Id="rId4" Type="http://schemas.openxmlformats.org/officeDocument/2006/relationships/image" Target="../media/image2.jp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8229600" cy="6172200"/>
          </a:xfrm>
          <a:prstGeom prst="rect">
            <a:avLst/>
          </a:prstGeom>
          <a:ln>
            <a:noFill/>
          </a:ln>
          <a:effectLst/>
        </p:spPr>
      </p:pic>
      <p:sp>
        <p:nvSpPr>
          <p:cNvPr id="3" name="Subtitle 2"/>
          <p:cNvSpPr>
            <a:spLocks noGrp="1"/>
          </p:cNvSpPr>
          <p:nvPr>
            <p:ph type="subTitle" idx="1"/>
          </p:nvPr>
        </p:nvSpPr>
        <p:spPr>
          <a:xfrm>
            <a:off x="0" y="6172200"/>
            <a:ext cx="8229600" cy="1593861"/>
          </a:xfrm>
        </p:spPr>
        <p:txBody>
          <a:bodyPr anchor="ctr">
            <a:noAutofit/>
          </a:bodyPr>
          <a:lstStyle/>
          <a:p>
            <a:r>
              <a:rPr lang="en-US" sz="1200" b="1" dirty="0">
                <a:solidFill>
                  <a:schemeClr val="bg1"/>
                </a:solidFill>
                <a:effectLst>
                  <a:outerShdw blurRad="38100" dist="38100" dir="2700000" algn="tl">
                    <a:srgbClr val="000000">
                      <a:alpha val="43137"/>
                    </a:srgbClr>
                  </a:outerShdw>
                </a:effectLst>
                <a:latin typeface="Lucida Sans" panose="020B0602030504020204" pitchFamily="34" charset="0"/>
              </a:rPr>
              <a:t>Charming Two Story Home, on a Large corner lot, with great outdoor living space, don't miss the photos! Three Bedrooms and two and one half baths. All bedrooms are on the second floor. The living area has a nice wood burning fireplace and the eat in area overlooks the screened in porch, also perfect for dining and entertaining. The screened porch leads out onto the patio with a fire pit. There is a very nice storage/work shed out back, fully fenced in yard, also has a double gate for pulling in a boat and the yard is spacious enough to keep a boat! Close to a Variety of Shopping and Restaurants as well as schools. NO HOA, No Flood Insurance required!</a:t>
            </a:r>
            <a:endParaRPr lang="en-US" sz="1200" b="1" i="1"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4" name="Rectangle 3"/>
          <p:cNvSpPr/>
          <p:nvPr/>
        </p:nvSpPr>
        <p:spPr>
          <a:xfrm>
            <a:off x="219427" y="5203448"/>
            <a:ext cx="7773587" cy="892552"/>
          </a:xfrm>
          <a:prstGeom prst="rect">
            <a:avLst/>
          </a:prstGeom>
        </p:spPr>
        <p:txBody>
          <a:bodyPr wrap="square">
            <a:spAutoFit/>
          </a:bodyPr>
          <a:lstStyle/>
          <a:p>
            <a:pPr algn="ctr"/>
            <a:r>
              <a:rPr lang="en-US" b="1" dirty="0">
                <a:ln w="3175">
                  <a:solidFill>
                    <a:schemeClr val="tx1"/>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322 Huntsman Drive</a:t>
            </a:r>
          </a:p>
          <a:p>
            <a:pPr algn="ctr"/>
            <a:r>
              <a:rPr lang="en-US" sz="1600" b="1" dirty="0">
                <a:ln w="3175">
                  <a:solidFill>
                    <a:schemeClr val="tx1"/>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Foxborough | Goose Creek, SC 29445</a:t>
            </a:r>
          </a:p>
          <a:p>
            <a:pPr algn="ctr"/>
            <a:r>
              <a:rPr lang="en-US" sz="1600" b="1" dirty="0">
                <a:ln w="3175">
                  <a:solidFill>
                    <a:schemeClr val="tx1"/>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MLS# 20017049 | $255,000</a:t>
            </a:r>
            <a:endParaRPr lang="en-US" sz="1400" b="1" i="1" dirty="0">
              <a:ln w="3175">
                <a:solidFill>
                  <a:schemeClr val="tx1"/>
                </a:solid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sp>
        <p:nvSpPr>
          <p:cNvPr id="30" name="Rectangle 29"/>
          <p:cNvSpPr/>
          <p:nvPr/>
        </p:nvSpPr>
        <p:spPr>
          <a:xfrm>
            <a:off x="1657831" y="9064824"/>
            <a:ext cx="4911561" cy="469359"/>
          </a:xfrm>
          <a:prstGeom prst="rect">
            <a:avLst/>
          </a:prstGeom>
        </p:spPr>
        <p:txBody>
          <a:bodyPr wrap="square">
            <a:spAutoFit/>
          </a:bodyPr>
          <a:lstStyle/>
          <a:p>
            <a:pPr algn="ctr"/>
            <a:r>
              <a:rPr lang="en-US" sz="1400" dirty="0">
                <a:solidFill>
                  <a:schemeClr val="bg1"/>
                </a:solidFill>
                <a:latin typeface="Lucida Sans" panose="020B0602030504020204" pitchFamily="34" charset="0"/>
              </a:rPr>
              <a:t>Jan Miller</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Cell (843) 345-9719 | Jan.Miller@nvrealtygroup.com</a:t>
            </a:r>
          </a:p>
        </p:txBody>
      </p:sp>
      <p:sp>
        <p:nvSpPr>
          <p:cNvPr id="35" name="Rectangle 34"/>
          <p:cNvSpPr/>
          <p:nvPr/>
        </p:nvSpPr>
        <p:spPr>
          <a:xfrm>
            <a:off x="227412"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91 Broad St, Ste A | Charleston, SC 29401</a:t>
            </a:r>
          </a:p>
          <a:p>
            <a:pPr algn="ctr"/>
            <a:r>
              <a:rPr lang="en-US" sz="800" dirty="0">
                <a:solidFill>
                  <a:schemeClr val="bg1"/>
                </a:solidFill>
                <a:latin typeface="Lucida Sans" panose="020B0602030504020204" pitchFamily="34" charset="0"/>
              </a:rPr>
              <a:t>janmiller.nvrealtygroup.com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94649" y="9056851"/>
            <a:ext cx="898911" cy="89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219427" y="9154039"/>
            <a:ext cx="1728723" cy="70453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228601" y="0"/>
            <a:ext cx="7772395" cy="533401"/>
          </a:xfrm>
          <a:effectLst/>
        </p:spPr>
        <p:txBody>
          <a:bodyPr anchor="t">
            <a:noAutofit/>
          </a:bodyPr>
          <a:lstStyle/>
          <a:p>
            <a:r>
              <a:rPr lang="en-US" sz="2400" b="1" i="1" dirty="0">
                <a:ln w="3175">
                  <a:solidFill>
                    <a:schemeClr val="bg2">
                      <a:lumMod val="50000"/>
                    </a:schemeClr>
                  </a:solidFill>
                </a:ln>
                <a:solidFill>
                  <a:srgbClr val="FFFF00"/>
                </a:solidFill>
                <a:effectLst>
                  <a:outerShdw blurRad="50800" dist="38100" dir="5400000" algn="t" rotWithShape="0">
                    <a:prstClr val="black">
                      <a:alpha val="40000"/>
                    </a:prstClr>
                  </a:outerShdw>
                </a:effectLst>
                <a:latin typeface="Lucida Sans" panose="020B0602030504020204" pitchFamily="34" charset="0"/>
              </a:rPr>
              <a:t>LOVELY HOME GREAT OUTDOOR SPACE TOO!</a:t>
            </a:r>
          </a:p>
        </p:txBody>
      </p:sp>
      <p:pic>
        <p:nvPicPr>
          <p:cNvPr id="7" name="Picture 6"/>
          <p:cNvPicPr>
            <a:picLocks/>
          </p:cNvPicPr>
          <p:nvPr/>
        </p:nvPicPr>
        <p:blipFill>
          <a:blip r:embed="rId8" cstate="print">
            <a:extLst>
              <a:ext uri="{28A0092B-C50C-407E-A947-70E740481C1C}">
                <a14:useLocalDpi xmlns:a14="http://schemas.microsoft.com/office/drawing/2010/main" val="0"/>
              </a:ext>
            </a:extLst>
          </a:blip>
          <a:srcRect/>
          <a:stretch/>
        </p:blipFill>
        <p:spPr>
          <a:xfrm>
            <a:off x="0" y="7785515"/>
            <a:ext cx="1618488" cy="1078992"/>
          </a:xfrm>
          <a:prstGeom prst="rect">
            <a:avLst/>
          </a:prstGeom>
          <a:ln>
            <a:solidFill>
              <a:schemeClr val="bg1"/>
            </a:solidFill>
          </a:ln>
          <a:effectLst>
            <a:outerShdw blurRad="63500" sx="102000" sy="102000" algn="ctr" rotWithShape="0">
              <a:prstClr val="black">
                <a:alpha val="40000"/>
              </a:prstClr>
            </a:outerShdw>
          </a:effectLst>
        </p:spPr>
      </p:pic>
      <p:pic>
        <p:nvPicPr>
          <p:cNvPr id="8" name="Picture 7"/>
          <p:cNvPicPr>
            <a:picLocks/>
          </p:cNvPicPr>
          <p:nvPr/>
        </p:nvPicPr>
        <p:blipFill>
          <a:blip r:embed="rId9" cstate="print">
            <a:extLst>
              <a:ext uri="{28A0092B-C50C-407E-A947-70E740481C1C}">
                <a14:useLocalDpi xmlns:a14="http://schemas.microsoft.com/office/drawing/2010/main" val="0"/>
              </a:ext>
            </a:extLst>
          </a:blip>
          <a:srcRect/>
          <a:stretch/>
        </p:blipFill>
        <p:spPr>
          <a:xfrm>
            <a:off x="6611112" y="7785515"/>
            <a:ext cx="1618488" cy="1078992"/>
          </a:xfrm>
          <a:prstGeom prst="rect">
            <a:avLst/>
          </a:prstGeom>
          <a:ln>
            <a:solidFill>
              <a:schemeClr val="bg1"/>
            </a:solidFill>
          </a:ln>
          <a:effectLst>
            <a:outerShdw blurRad="63500" sx="102000" sy="102000" algn="ctr" rotWithShape="0">
              <a:prstClr val="black">
                <a:alpha val="40000"/>
              </a:prstClr>
            </a:outerShdw>
          </a:effectLst>
        </p:spPr>
      </p:pic>
      <p:pic>
        <p:nvPicPr>
          <p:cNvPr id="15" name="Picture 14"/>
          <p:cNvPicPr>
            <a:picLocks/>
          </p:cNvPicPr>
          <p:nvPr/>
        </p:nvPicPr>
        <p:blipFill>
          <a:blip r:embed="rId10" cstate="print">
            <a:extLst>
              <a:ext uri="{28A0092B-C50C-407E-A947-70E740481C1C}">
                <a14:useLocalDpi xmlns:a14="http://schemas.microsoft.com/office/drawing/2010/main" val="0"/>
              </a:ext>
            </a:extLst>
          </a:blip>
          <a:srcRect/>
          <a:stretch/>
        </p:blipFill>
        <p:spPr>
          <a:xfrm>
            <a:off x="1653902" y="7786264"/>
            <a:ext cx="1616240" cy="1077493"/>
          </a:xfrm>
          <a:prstGeom prst="rect">
            <a:avLst/>
          </a:prstGeom>
          <a:ln>
            <a:solidFill>
              <a:schemeClr val="bg1"/>
            </a:solidFill>
          </a:ln>
          <a:effectLst>
            <a:outerShdw blurRad="63500" sx="102000" sy="102000" algn="ctr" rotWithShape="0">
              <a:prstClr val="black">
                <a:alpha val="40000"/>
              </a:prstClr>
            </a:outerShdw>
          </a:effectLst>
        </p:spPr>
      </p:pic>
      <p:pic>
        <p:nvPicPr>
          <p:cNvPr id="17" name="Picture 16"/>
          <p:cNvPicPr>
            <a:picLocks/>
          </p:cNvPicPr>
          <p:nvPr/>
        </p:nvPicPr>
        <p:blipFill>
          <a:blip r:embed="rId11" cstate="print">
            <a:extLst>
              <a:ext uri="{28A0092B-C50C-407E-A947-70E740481C1C}">
                <a14:useLocalDpi xmlns:a14="http://schemas.microsoft.com/office/drawing/2010/main" val="0"/>
              </a:ext>
            </a:extLst>
          </a:blip>
          <a:srcRect/>
          <a:stretch/>
        </p:blipFill>
        <p:spPr>
          <a:xfrm>
            <a:off x="4957209" y="7785515"/>
            <a:ext cx="1618488" cy="1078992"/>
          </a:xfrm>
          <a:prstGeom prst="rect">
            <a:avLst/>
          </a:prstGeom>
          <a:ln>
            <a:solidFill>
              <a:schemeClr val="bg1"/>
            </a:solidFill>
          </a:ln>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D35E6438-5FC4-4C92-A739-C70949C937C1}"/>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3305556" y="7786264"/>
            <a:ext cx="1616239" cy="1077493"/>
          </a:xfrm>
          <a:prstGeom prst="rect">
            <a:avLst/>
          </a:prstGeom>
          <a:ln>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TotalTime>
  <Words>197</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LOVELY HOME GREAT OUTDOOR SPACE TOO!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61</cp:revision>
  <dcterms:created xsi:type="dcterms:W3CDTF">2006-08-16T00:00:00Z</dcterms:created>
  <dcterms:modified xsi:type="dcterms:W3CDTF">2020-07-10T12:18:35Z</dcterms:modified>
</cp:coreProperties>
</file>