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182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948" y="-17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1550" y="1646133"/>
            <a:ext cx="5829300" cy="3501813"/>
          </a:xfrm>
        </p:spPr>
        <p:txBody>
          <a:bodyPr anchor="b"/>
          <a:lstStyle>
            <a:lvl1pPr algn="ctr">
              <a:defRPr sz="8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3520"/>
            </a:lvl1pPr>
            <a:lvl2pPr marL="670575" indent="0" algn="ctr">
              <a:buNone/>
              <a:defRPr sz="2933"/>
            </a:lvl2pPr>
            <a:lvl3pPr marL="1341150" indent="0" algn="ctr">
              <a:buNone/>
              <a:defRPr sz="2640"/>
            </a:lvl3pPr>
            <a:lvl4pPr marL="2011726" indent="0" algn="ctr">
              <a:buNone/>
              <a:defRPr sz="2347"/>
            </a:lvl4pPr>
            <a:lvl5pPr marL="2682301" indent="0" algn="ctr">
              <a:buNone/>
              <a:defRPr sz="2347"/>
            </a:lvl5pPr>
            <a:lvl6pPr marL="3352876" indent="0" algn="ctr">
              <a:buNone/>
              <a:defRPr sz="2347"/>
            </a:lvl6pPr>
            <a:lvl7pPr marL="4023451" indent="0" algn="ctr">
              <a:buNone/>
              <a:defRPr sz="2347"/>
            </a:lvl7pPr>
            <a:lvl8pPr marL="4694027" indent="0" algn="ctr">
              <a:buNone/>
              <a:defRPr sz="2347"/>
            </a:lvl8pPr>
            <a:lvl9pPr marL="5364602" indent="0" algn="ctr">
              <a:buNone/>
              <a:defRPr sz="2347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DDB07-6497-4379-BCAA-5D05E9C9073B}" type="datetimeFigureOut">
              <a:rPr lang="en-US" smtClean="0"/>
              <a:t>9/11/2015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8FC28-091B-4C16-90BD-993248B1B0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7005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DDB07-6497-4379-BCAA-5D05E9C9073B}" type="datetimeFigureOut">
              <a:rPr lang="en-US" smtClean="0"/>
              <a:t>9/11/2015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8FC28-091B-4C16-90BD-993248B1B0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614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546158" y="784650"/>
            <a:ext cx="1067693" cy="125031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1055" y="784650"/>
            <a:ext cx="3107948" cy="125031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DDB07-6497-4379-BCAA-5D05E9C9073B}" type="datetimeFigureOut">
              <a:rPr lang="en-US" smtClean="0"/>
              <a:t>9/11/2015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8FC28-091B-4C16-90BD-993248B1B0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390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DDB07-6497-4379-BCAA-5D05E9C9073B}" type="datetimeFigureOut">
              <a:rPr lang="en-US" smtClean="0"/>
              <a:t>9/11/2015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8FC28-091B-4C16-90BD-993248B1B0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832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4" y="2507617"/>
            <a:ext cx="6703695" cy="4184014"/>
          </a:xfrm>
        </p:spPr>
        <p:txBody>
          <a:bodyPr anchor="b"/>
          <a:lstStyle>
            <a:lvl1pPr>
              <a:defRPr sz="8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4" y="6731213"/>
            <a:ext cx="6703695" cy="2200274"/>
          </a:xfrm>
        </p:spPr>
        <p:txBody>
          <a:bodyPr/>
          <a:lstStyle>
            <a:lvl1pPr marL="0" indent="0">
              <a:buNone/>
              <a:defRPr sz="3520">
                <a:solidFill>
                  <a:schemeClr val="tx1">
                    <a:tint val="75000"/>
                  </a:schemeClr>
                </a:solidFill>
              </a:defRPr>
            </a:lvl1pPr>
            <a:lvl2pPr marL="670575" indent="0">
              <a:buNone/>
              <a:defRPr sz="2933">
                <a:solidFill>
                  <a:schemeClr val="tx1">
                    <a:tint val="75000"/>
                  </a:schemeClr>
                </a:solidFill>
              </a:defRPr>
            </a:lvl2pPr>
            <a:lvl3pPr marL="1341150" indent="0">
              <a:buNone/>
              <a:defRPr sz="2640">
                <a:solidFill>
                  <a:schemeClr val="tx1">
                    <a:tint val="75000"/>
                  </a:schemeClr>
                </a:solidFill>
              </a:defRPr>
            </a:lvl3pPr>
            <a:lvl4pPr marL="2011726" indent="0">
              <a:buNone/>
              <a:defRPr sz="2347">
                <a:solidFill>
                  <a:schemeClr val="tx1">
                    <a:tint val="75000"/>
                  </a:schemeClr>
                </a:solidFill>
              </a:defRPr>
            </a:lvl4pPr>
            <a:lvl5pPr marL="2682301" indent="0">
              <a:buNone/>
              <a:defRPr sz="2347">
                <a:solidFill>
                  <a:schemeClr val="tx1">
                    <a:tint val="75000"/>
                  </a:schemeClr>
                </a:solidFill>
              </a:defRPr>
            </a:lvl5pPr>
            <a:lvl6pPr marL="3352876" indent="0">
              <a:buNone/>
              <a:defRPr sz="2347">
                <a:solidFill>
                  <a:schemeClr val="tx1">
                    <a:tint val="75000"/>
                  </a:schemeClr>
                </a:solidFill>
              </a:defRPr>
            </a:lvl6pPr>
            <a:lvl7pPr marL="4023451" indent="0">
              <a:buNone/>
              <a:defRPr sz="2347">
                <a:solidFill>
                  <a:schemeClr val="tx1">
                    <a:tint val="75000"/>
                  </a:schemeClr>
                </a:solidFill>
              </a:defRPr>
            </a:lvl7pPr>
            <a:lvl8pPr marL="4694027" indent="0">
              <a:buNone/>
              <a:defRPr sz="2347">
                <a:solidFill>
                  <a:schemeClr val="tx1">
                    <a:tint val="75000"/>
                  </a:schemeClr>
                </a:solidFill>
              </a:defRPr>
            </a:lvl8pPr>
            <a:lvl9pPr marL="5364602" indent="0">
              <a:buNone/>
              <a:defRPr sz="234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DDB07-6497-4379-BCAA-5D05E9C9073B}" type="datetimeFigureOut">
              <a:rPr lang="en-US" smtClean="0"/>
              <a:t>9/11/2015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8FC28-091B-4C16-90BD-993248B1B0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1300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1055" y="3927899"/>
            <a:ext cx="2087820" cy="9359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26030" y="3927899"/>
            <a:ext cx="2087821" cy="9359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DDB07-6497-4379-BCAA-5D05E9C9073B}" type="datetimeFigureOut">
              <a:rPr lang="en-US" smtClean="0"/>
              <a:t>9/11/2015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8FC28-091B-4C16-90BD-993248B1B0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4487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7"/>
            <a:ext cx="6703695" cy="194415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5" y="2465706"/>
            <a:ext cx="3288089" cy="1208404"/>
          </a:xfrm>
        </p:spPr>
        <p:txBody>
          <a:bodyPr anchor="b"/>
          <a:lstStyle>
            <a:lvl1pPr marL="0" indent="0">
              <a:buNone/>
              <a:defRPr sz="3520" b="1"/>
            </a:lvl1pPr>
            <a:lvl2pPr marL="670575" indent="0">
              <a:buNone/>
              <a:defRPr sz="2933" b="1"/>
            </a:lvl2pPr>
            <a:lvl3pPr marL="1341150" indent="0">
              <a:buNone/>
              <a:defRPr sz="2640" b="1"/>
            </a:lvl3pPr>
            <a:lvl4pPr marL="2011726" indent="0">
              <a:buNone/>
              <a:defRPr sz="2347" b="1"/>
            </a:lvl4pPr>
            <a:lvl5pPr marL="2682301" indent="0">
              <a:buNone/>
              <a:defRPr sz="2347" b="1"/>
            </a:lvl5pPr>
            <a:lvl6pPr marL="3352876" indent="0">
              <a:buNone/>
              <a:defRPr sz="2347" b="1"/>
            </a:lvl6pPr>
            <a:lvl7pPr marL="4023451" indent="0">
              <a:buNone/>
              <a:defRPr sz="2347" b="1"/>
            </a:lvl7pPr>
            <a:lvl8pPr marL="4694027" indent="0">
              <a:buNone/>
              <a:defRPr sz="2347" b="1"/>
            </a:lvl8pPr>
            <a:lvl9pPr marL="5364602" indent="0">
              <a:buNone/>
              <a:defRPr sz="234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5" y="3674110"/>
            <a:ext cx="3288089" cy="54040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3520" b="1"/>
            </a:lvl1pPr>
            <a:lvl2pPr marL="670575" indent="0">
              <a:buNone/>
              <a:defRPr sz="2933" b="1"/>
            </a:lvl2pPr>
            <a:lvl3pPr marL="1341150" indent="0">
              <a:buNone/>
              <a:defRPr sz="2640" b="1"/>
            </a:lvl3pPr>
            <a:lvl4pPr marL="2011726" indent="0">
              <a:buNone/>
              <a:defRPr sz="2347" b="1"/>
            </a:lvl4pPr>
            <a:lvl5pPr marL="2682301" indent="0">
              <a:buNone/>
              <a:defRPr sz="2347" b="1"/>
            </a:lvl5pPr>
            <a:lvl6pPr marL="3352876" indent="0">
              <a:buNone/>
              <a:defRPr sz="2347" b="1"/>
            </a:lvl6pPr>
            <a:lvl7pPr marL="4023451" indent="0">
              <a:buNone/>
              <a:defRPr sz="2347" b="1"/>
            </a:lvl7pPr>
            <a:lvl8pPr marL="4694027" indent="0">
              <a:buNone/>
              <a:defRPr sz="2347" b="1"/>
            </a:lvl8pPr>
            <a:lvl9pPr marL="5364602" indent="0">
              <a:buNone/>
              <a:defRPr sz="234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DDB07-6497-4379-BCAA-5D05E9C9073B}" type="datetimeFigureOut">
              <a:rPr lang="en-US" smtClean="0"/>
              <a:t>9/11/2015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8FC28-091B-4C16-90BD-993248B1B0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6394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DDB07-6497-4379-BCAA-5D05E9C9073B}" type="datetimeFigureOut">
              <a:rPr lang="en-US" smtClean="0"/>
              <a:t>9/11/2015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8FC28-091B-4C16-90BD-993248B1B0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871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DDB07-6497-4379-BCAA-5D05E9C9073B}" type="datetimeFigureOut">
              <a:rPr lang="en-US" smtClean="0"/>
              <a:t>9/11/2015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8FC28-091B-4C16-90BD-993248B1B0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1947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4693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4"/>
            <a:ext cx="3934778" cy="7147983"/>
          </a:xfrm>
        </p:spPr>
        <p:txBody>
          <a:bodyPr/>
          <a:lstStyle>
            <a:lvl1pPr>
              <a:defRPr sz="4693"/>
            </a:lvl1pPr>
            <a:lvl2pPr>
              <a:defRPr sz="4107"/>
            </a:lvl2pPr>
            <a:lvl3pPr>
              <a:defRPr sz="3520"/>
            </a:lvl3pPr>
            <a:lvl4pPr>
              <a:defRPr sz="2933"/>
            </a:lvl4pPr>
            <a:lvl5pPr>
              <a:defRPr sz="2933"/>
            </a:lvl5pPr>
            <a:lvl6pPr>
              <a:defRPr sz="2933"/>
            </a:lvl6pPr>
            <a:lvl7pPr>
              <a:defRPr sz="2933"/>
            </a:lvl7pPr>
            <a:lvl8pPr>
              <a:defRPr sz="2933"/>
            </a:lvl8pPr>
            <a:lvl9pPr>
              <a:defRPr sz="293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2347"/>
            </a:lvl1pPr>
            <a:lvl2pPr marL="670575" indent="0">
              <a:buNone/>
              <a:defRPr sz="2053"/>
            </a:lvl2pPr>
            <a:lvl3pPr marL="1341150" indent="0">
              <a:buNone/>
              <a:defRPr sz="1760"/>
            </a:lvl3pPr>
            <a:lvl4pPr marL="2011726" indent="0">
              <a:buNone/>
              <a:defRPr sz="1467"/>
            </a:lvl4pPr>
            <a:lvl5pPr marL="2682301" indent="0">
              <a:buNone/>
              <a:defRPr sz="1467"/>
            </a:lvl5pPr>
            <a:lvl6pPr marL="3352876" indent="0">
              <a:buNone/>
              <a:defRPr sz="1467"/>
            </a:lvl6pPr>
            <a:lvl7pPr marL="4023451" indent="0">
              <a:buNone/>
              <a:defRPr sz="1467"/>
            </a:lvl7pPr>
            <a:lvl8pPr marL="4694027" indent="0">
              <a:buNone/>
              <a:defRPr sz="1467"/>
            </a:lvl8pPr>
            <a:lvl9pPr marL="5364602" indent="0">
              <a:buNone/>
              <a:defRPr sz="1467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DDB07-6497-4379-BCAA-5D05E9C9073B}" type="datetimeFigureOut">
              <a:rPr lang="en-US" smtClean="0"/>
              <a:t>9/11/2015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8FC28-091B-4C16-90BD-993248B1B0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399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4693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304282" y="1448224"/>
            <a:ext cx="3934778" cy="7147983"/>
          </a:xfrm>
        </p:spPr>
        <p:txBody>
          <a:bodyPr/>
          <a:lstStyle>
            <a:lvl1pPr marL="0" indent="0">
              <a:buNone/>
              <a:defRPr sz="4693"/>
            </a:lvl1pPr>
            <a:lvl2pPr marL="670575" indent="0">
              <a:buNone/>
              <a:defRPr sz="4107"/>
            </a:lvl2pPr>
            <a:lvl3pPr marL="1341150" indent="0">
              <a:buNone/>
              <a:defRPr sz="3520"/>
            </a:lvl3pPr>
            <a:lvl4pPr marL="2011726" indent="0">
              <a:buNone/>
              <a:defRPr sz="2933"/>
            </a:lvl4pPr>
            <a:lvl5pPr marL="2682301" indent="0">
              <a:buNone/>
              <a:defRPr sz="2933"/>
            </a:lvl5pPr>
            <a:lvl6pPr marL="3352876" indent="0">
              <a:buNone/>
              <a:defRPr sz="2933"/>
            </a:lvl6pPr>
            <a:lvl7pPr marL="4023451" indent="0">
              <a:buNone/>
              <a:defRPr sz="2933"/>
            </a:lvl7pPr>
            <a:lvl8pPr marL="4694027" indent="0">
              <a:buNone/>
              <a:defRPr sz="2933"/>
            </a:lvl8pPr>
            <a:lvl9pPr marL="5364602" indent="0">
              <a:buNone/>
              <a:defRPr sz="293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2347"/>
            </a:lvl1pPr>
            <a:lvl2pPr marL="670575" indent="0">
              <a:buNone/>
              <a:defRPr sz="2053"/>
            </a:lvl2pPr>
            <a:lvl3pPr marL="1341150" indent="0">
              <a:buNone/>
              <a:defRPr sz="1760"/>
            </a:lvl3pPr>
            <a:lvl4pPr marL="2011726" indent="0">
              <a:buNone/>
              <a:defRPr sz="1467"/>
            </a:lvl4pPr>
            <a:lvl5pPr marL="2682301" indent="0">
              <a:buNone/>
              <a:defRPr sz="1467"/>
            </a:lvl5pPr>
            <a:lvl6pPr marL="3352876" indent="0">
              <a:buNone/>
              <a:defRPr sz="1467"/>
            </a:lvl6pPr>
            <a:lvl7pPr marL="4023451" indent="0">
              <a:buNone/>
              <a:defRPr sz="1467"/>
            </a:lvl7pPr>
            <a:lvl8pPr marL="4694027" indent="0">
              <a:buNone/>
              <a:defRPr sz="1467"/>
            </a:lvl8pPr>
            <a:lvl9pPr marL="5364602" indent="0">
              <a:buNone/>
              <a:defRPr sz="1467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DDB07-6497-4379-BCAA-5D05E9C9073B}" type="datetimeFigureOut">
              <a:rPr lang="en-US" smtClean="0"/>
              <a:t>9/11/2015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8FC28-091B-4C16-90BD-993248B1B0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587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7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7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BDDB07-6497-4379-BCAA-5D05E9C9073B}" type="datetimeFigureOut">
              <a:rPr lang="en-US" smtClean="0"/>
              <a:t>9/11/2015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7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7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E8FC28-091B-4C16-90BD-993248B1B0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422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1341150" rtl="0" eaLnBrk="1" latinLnBrk="0" hangingPunct="1">
        <a:lnSpc>
          <a:spcPct val="90000"/>
        </a:lnSpc>
        <a:spcBef>
          <a:spcPct val="0"/>
        </a:spcBef>
        <a:buNone/>
        <a:defRPr sz="645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35288" indent="-335288" algn="l" defTabSz="1341150" rtl="0" eaLnBrk="1" latinLnBrk="0" hangingPunct="1">
        <a:lnSpc>
          <a:spcPct val="90000"/>
        </a:lnSpc>
        <a:spcBef>
          <a:spcPts val="1467"/>
        </a:spcBef>
        <a:buFont typeface="Arial" panose="020B0604020202020204" pitchFamily="34" charset="0"/>
        <a:buChar char="•"/>
        <a:defRPr sz="4107" kern="1200">
          <a:solidFill>
            <a:schemeClr val="tx1"/>
          </a:solidFill>
          <a:latin typeface="+mn-lt"/>
          <a:ea typeface="+mn-ea"/>
          <a:cs typeface="+mn-cs"/>
        </a:defRPr>
      </a:lvl1pPr>
      <a:lvl2pPr marL="1005863" indent="-335288" algn="l" defTabSz="1341150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3520" kern="1200">
          <a:solidFill>
            <a:schemeClr val="tx1"/>
          </a:solidFill>
          <a:latin typeface="+mn-lt"/>
          <a:ea typeface="+mn-ea"/>
          <a:cs typeface="+mn-cs"/>
        </a:defRPr>
      </a:lvl2pPr>
      <a:lvl3pPr marL="1676438" indent="-335288" algn="l" defTabSz="1341150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933" kern="1200">
          <a:solidFill>
            <a:schemeClr val="tx1"/>
          </a:solidFill>
          <a:latin typeface="+mn-lt"/>
          <a:ea typeface="+mn-ea"/>
          <a:cs typeface="+mn-cs"/>
        </a:defRPr>
      </a:lvl3pPr>
      <a:lvl4pPr marL="2347013" indent="-335288" algn="l" defTabSz="1341150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4pPr>
      <a:lvl5pPr marL="3017589" indent="-335288" algn="l" defTabSz="1341150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5pPr>
      <a:lvl6pPr marL="3688164" indent="-335288" algn="l" defTabSz="1341150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6pPr>
      <a:lvl7pPr marL="4358739" indent="-335288" algn="l" defTabSz="1341150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7pPr>
      <a:lvl8pPr marL="5029314" indent="-335288" algn="l" defTabSz="1341150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8pPr>
      <a:lvl9pPr marL="5699890" indent="-335288" algn="l" defTabSz="1341150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1pPr>
      <a:lvl2pPr marL="670575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341150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3pPr>
      <a:lvl4pPr marL="2011726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4pPr>
      <a:lvl5pPr marL="2682301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5pPr>
      <a:lvl6pPr marL="3352876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6pPr>
      <a:lvl7pPr marL="4023451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7pPr>
      <a:lvl8pPr marL="4694027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8pPr>
      <a:lvl9pPr marL="5364602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pn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443"/>
          <a:stretch/>
        </p:blipFill>
        <p:spPr>
          <a:xfrm>
            <a:off x="5397" y="6102"/>
            <a:ext cx="7761605" cy="5003045"/>
          </a:xfrm>
          <a:prstGeom prst="rect">
            <a:avLst/>
          </a:prstGeom>
        </p:spPr>
      </p:pic>
      <p:sp>
        <p:nvSpPr>
          <p:cNvPr id="18" name="Rectangle 17"/>
          <p:cNvSpPr/>
          <p:nvPr/>
        </p:nvSpPr>
        <p:spPr>
          <a:xfrm>
            <a:off x="0" y="146198"/>
            <a:ext cx="7772400" cy="9144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  <a:alpha val="0"/>
                </a:schemeClr>
              </a:gs>
              <a:gs pos="50000">
                <a:srgbClr val="65B391"/>
              </a:gs>
              <a:gs pos="100000">
                <a:srgbClr val="018247"/>
              </a:gs>
            </a:gsLst>
            <a:lin ang="108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Vivaldi" panose="03020602050506090804" pitchFamily="66" charset="0"/>
              </a:rPr>
              <a:t>Great Older </a:t>
            </a:r>
            <a:r>
              <a:rPr lang="en-US" sz="2800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Vivaldi" panose="03020602050506090804" pitchFamily="66" charset="0"/>
              </a:rPr>
              <a:t>Home</a:t>
            </a:r>
            <a:br>
              <a:rPr lang="en-US" sz="2800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Vivaldi" panose="03020602050506090804" pitchFamily="66" charset="0"/>
              </a:rPr>
            </a:br>
            <a:r>
              <a:rPr lang="en-US" sz="2800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Vivaldi" panose="03020602050506090804" pitchFamily="66" charset="0"/>
              </a:rPr>
              <a:t>	in </a:t>
            </a:r>
            <a:r>
              <a:rPr lang="en-US" sz="2800" dirty="0" err="1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Vivaldi" panose="03020602050506090804" pitchFamily="66" charset="0"/>
              </a:rPr>
              <a:t>Wappoo</a:t>
            </a:r>
            <a:r>
              <a:rPr lang="en-US" sz="28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Vivaldi" panose="03020602050506090804" pitchFamily="66" charset="0"/>
              </a:rPr>
              <a:t> Shores!</a:t>
            </a:r>
            <a:endParaRPr lang="en-US" sz="2800" dirty="0"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Vivaldi" panose="03020602050506090804" pitchFamily="66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796750"/>
            <a:ext cx="7772400" cy="1212050"/>
          </a:xfrm>
        </p:spPr>
        <p:txBody>
          <a:bodyPr anchor="b">
            <a:noAutofit/>
          </a:bodyPr>
          <a:lstStyle/>
          <a:p>
            <a:pPr algn="l"/>
            <a:r>
              <a:rPr lang="en-US" sz="2000" b="1" dirty="0"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322 Jean Street</a:t>
            </a:r>
            <a:r>
              <a:rPr lang="en-US" sz="2000" b="1" dirty="0" smtClean="0"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000" b="1" dirty="0" smtClean="0"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b="1" dirty="0" err="1"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Wappoo</a:t>
            </a:r>
            <a:r>
              <a:rPr lang="en-US" sz="1600" b="1" dirty="0"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Shores</a:t>
            </a:r>
            <a:br>
              <a:rPr lang="en-US" sz="1600" b="1" dirty="0"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b="1" dirty="0"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Charleston, SC 29407</a:t>
            </a:r>
            <a:br>
              <a:rPr lang="en-US" sz="1600" b="1" dirty="0"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b="1" dirty="0"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MLS# 15022722</a:t>
            </a:r>
            <a:br>
              <a:rPr lang="en-US" sz="1600" b="1" dirty="0"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b="1" dirty="0"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$245,000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38082" y="5167508"/>
            <a:ext cx="6234318" cy="3645671"/>
          </a:xfrm>
        </p:spPr>
        <p:txBody>
          <a:bodyPr anchor="ctr">
            <a:normAutofit fontScale="62500" lnSpcReduction="20000"/>
          </a:bodyPr>
          <a:lstStyle/>
          <a:p>
            <a:pPr>
              <a:lnSpc>
                <a:spcPct val="120000"/>
              </a:lnSpc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Great fifties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Wappoo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Shores brick rancher with three nice room additions. Four bedrooms total, two full baths, den with built-in eating area and cabinetry, large wood-burning fireplace. Florida Room at the rear. Separate Living room and Dining Room. Hardwood floors under carpet never exposed. House is well maintained and ready for updating. A renovated version of this house without the additions just sold a block away for $319,000!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278" y="6476925"/>
            <a:ext cx="1369695" cy="91440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278" y="7742968"/>
            <a:ext cx="1369695" cy="91440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7330" y="1412753"/>
            <a:ext cx="1369695" cy="91440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7330" y="2678796"/>
            <a:ext cx="1369695" cy="91440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7330" y="146710"/>
            <a:ext cx="1369695" cy="91440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278" y="9009010"/>
            <a:ext cx="1369695" cy="91440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7330" y="3944839"/>
            <a:ext cx="1369695" cy="91440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278" y="5210882"/>
            <a:ext cx="1369695" cy="91440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4" name="Rectangle 13"/>
          <p:cNvSpPr/>
          <p:nvPr/>
        </p:nvSpPr>
        <p:spPr>
          <a:xfrm>
            <a:off x="2712141" y="9030858"/>
            <a:ext cx="4145124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 smtClean="0"/>
              <a:t>Charlie Smith</a:t>
            </a:r>
          </a:p>
          <a:p>
            <a:pPr algn="r"/>
            <a:r>
              <a:rPr lang="en-US" sz="1200" dirty="0" smtClean="0"/>
              <a:t>(843) 813-0352</a:t>
            </a:r>
          </a:p>
          <a:p>
            <a:pPr algn="r"/>
            <a:r>
              <a:rPr lang="en-US" sz="1200" dirty="0" smtClean="0">
                <a:solidFill>
                  <a:schemeClr val="accent1">
                    <a:lumMod val="50000"/>
                  </a:schemeClr>
                </a:solidFill>
              </a:rPr>
              <a:t>csmith@csarealestate.com</a:t>
            </a:r>
          </a:p>
          <a:p>
            <a:pPr algn="r"/>
            <a:r>
              <a:rPr lang="en-US" sz="1200" dirty="0" smtClean="0">
                <a:solidFill>
                  <a:schemeClr val="accent1">
                    <a:lumMod val="50000"/>
                  </a:schemeClr>
                </a:solidFill>
              </a:rPr>
              <a:t>www.csarealestate.com</a:t>
            </a:r>
            <a:endParaRPr lang="en-US" sz="12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635564" y="9277079"/>
            <a:ext cx="274096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/>
              <a:t>CSA Real Estate Services</a:t>
            </a:r>
            <a:br>
              <a:rPr lang="en-US" sz="1200" dirty="0" smtClean="0"/>
            </a:br>
            <a:r>
              <a:rPr lang="en-US" sz="1200" dirty="0" smtClean="0"/>
              <a:t>339 Cabell Street</a:t>
            </a:r>
          </a:p>
          <a:p>
            <a:r>
              <a:rPr lang="en-US" sz="1200" dirty="0" smtClean="0"/>
              <a:t>Charleston, SC 29407-6928</a:t>
            </a: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498" r="23771"/>
          <a:stretch/>
        </p:blipFill>
        <p:spPr>
          <a:xfrm>
            <a:off x="6857265" y="9009010"/>
            <a:ext cx="915135" cy="91440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1764" y="9011296"/>
            <a:ext cx="1339298" cy="241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4393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97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Vivaldi</vt:lpstr>
      <vt:lpstr>Office Theme</vt:lpstr>
      <vt:lpstr>322 Jean Street Wappoo Shores Charleston, SC 29407 MLS# 15022722 $245,000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657 N Sterling Drive Charleston, SC 29412 MLS# 15022205 $1,695,000</dc:title>
  <dc:creator>A. Thomas</dc:creator>
  <cp:lastModifiedBy>A. Thomas</cp:lastModifiedBy>
  <cp:revision>7</cp:revision>
  <dcterms:created xsi:type="dcterms:W3CDTF">2015-08-25T12:31:44Z</dcterms:created>
  <dcterms:modified xsi:type="dcterms:W3CDTF">2015-09-11T15:03:16Z</dcterms:modified>
</cp:coreProperties>
</file>