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40375" rtl="0" eaLnBrk="1" latinLnBrk="0" hangingPunct="1">
      <a:defRPr sz="1846" kern="1200">
        <a:solidFill>
          <a:schemeClr val="tx1"/>
        </a:solidFill>
        <a:latin typeface="+mn-lt"/>
        <a:ea typeface="+mn-ea"/>
        <a:cs typeface="+mn-cs"/>
      </a:defRPr>
    </a:lvl1pPr>
    <a:lvl2pPr marL="470187" algn="l" defTabSz="940375" rtl="0" eaLnBrk="1" latinLnBrk="0" hangingPunct="1">
      <a:defRPr sz="1846" kern="1200">
        <a:solidFill>
          <a:schemeClr val="tx1"/>
        </a:solidFill>
        <a:latin typeface="+mn-lt"/>
        <a:ea typeface="+mn-ea"/>
        <a:cs typeface="+mn-cs"/>
      </a:defRPr>
    </a:lvl2pPr>
    <a:lvl3pPr marL="940375" algn="l" defTabSz="940375" rtl="0" eaLnBrk="1" latinLnBrk="0" hangingPunct="1">
      <a:defRPr sz="1846" kern="1200">
        <a:solidFill>
          <a:schemeClr val="tx1"/>
        </a:solidFill>
        <a:latin typeface="+mn-lt"/>
        <a:ea typeface="+mn-ea"/>
        <a:cs typeface="+mn-cs"/>
      </a:defRPr>
    </a:lvl3pPr>
    <a:lvl4pPr marL="1410563" algn="l" defTabSz="940375" rtl="0" eaLnBrk="1" latinLnBrk="0" hangingPunct="1">
      <a:defRPr sz="1846" kern="1200">
        <a:solidFill>
          <a:schemeClr val="tx1"/>
        </a:solidFill>
        <a:latin typeface="+mn-lt"/>
        <a:ea typeface="+mn-ea"/>
        <a:cs typeface="+mn-cs"/>
      </a:defRPr>
    </a:lvl4pPr>
    <a:lvl5pPr marL="1880750" algn="l" defTabSz="940375" rtl="0" eaLnBrk="1" latinLnBrk="0" hangingPunct="1">
      <a:defRPr sz="1846" kern="1200">
        <a:solidFill>
          <a:schemeClr val="tx1"/>
        </a:solidFill>
        <a:latin typeface="+mn-lt"/>
        <a:ea typeface="+mn-ea"/>
        <a:cs typeface="+mn-cs"/>
      </a:defRPr>
    </a:lvl5pPr>
    <a:lvl6pPr marL="2350937" algn="l" defTabSz="940375" rtl="0" eaLnBrk="1" latinLnBrk="0" hangingPunct="1">
      <a:defRPr sz="1846" kern="1200">
        <a:solidFill>
          <a:schemeClr val="tx1"/>
        </a:solidFill>
        <a:latin typeface="+mn-lt"/>
        <a:ea typeface="+mn-ea"/>
        <a:cs typeface="+mn-cs"/>
      </a:defRPr>
    </a:lvl6pPr>
    <a:lvl7pPr marL="2821125" algn="l" defTabSz="940375" rtl="0" eaLnBrk="1" latinLnBrk="0" hangingPunct="1">
      <a:defRPr sz="1846" kern="1200">
        <a:solidFill>
          <a:schemeClr val="tx1"/>
        </a:solidFill>
        <a:latin typeface="+mn-lt"/>
        <a:ea typeface="+mn-ea"/>
        <a:cs typeface="+mn-cs"/>
      </a:defRPr>
    </a:lvl7pPr>
    <a:lvl8pPr marL="3291313" algn="l" defTabSz="940375" rtl="0" eaLnBrk="1" latinLnBrk="0" hangingPunct="1">
      <a:defRPr sz="1846" kern="1200">
        <a:solidFill>
          <a:schemeClr val="tx1"/>
        </a:solidFill>
        <a:latin typeface="+mn-lt"/>
        <a:ea typeface="+mn-ea"/>
        <a:cs typeface="+mn-cs"/>
      </a:defRPr>
    </a:lvl8pPr>
    <a:lvl9pPr marL="3761500" algn="l" defTabSz="940375" rtl="0" eaLnBrk="1" latinLnBrk="0" hangingPunct="1">
      <a:defRPr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66" d="100"/>
          <a:sy n="66" d="100"/>
        </p:scale>
        <p:origin x="2918" y="19"/>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63106" indent="0" algn="ctr">
              <a:buNone/>
              <a:defRPr>
                <a:solidFill>
                  <a:schemeClr val="tx1">
                    <a:tint val="75000"/>
                  </a:schemeClr>
                </a:solidFill>
              </a:defRPr>
            </a:lvl2pPr>
            <a:lvl3pPr marL="926213" indent="0" algn="ctr">
              <a:buNone/>
              <a:defRPr>
                <a:solidFill>
                  <a:schemeClr val="tx1">
                    <a:tint val="75000"/>
                  </a:schemeClr>
                </a:solidFill>
              </a:defRPr>
            </a:lvl3pPr>
            <a:lvl4pPr marL="1389320" indent="0" algn="ctr">
              <a:buNone/>
              <a:defRPr>
                <a:solidFill>
                  <a:schemeClr val="tx1">
                    <a:tint val="75000"/>
                  </a:schemeClr>
                </a:solidFill>
              </a:defRPr>
            </a:lvl4pPr>
            <a:lvl5pPr marL="1852427" indent="0" algn="ctr">
              <a:buNone/>
              <a:defRPr>
                <a:solidFill>
                  <a:schemeClr val="tx1">
                    <a:tint val="75000"/>
                  </a:schemeClr>
                </a:solidFill>
              </a:defRPr>
            </a:lvl5pPr>
            <a:lvl6pPr marL="2315533" indent="0" algn="ctr">
              <a:buNone/>
              <a:defRPr>
                <a:solidFill>
                  <a:schemeClr val="tx1">
                    <a:tint val="75000"/>
                  </a:schemeClr>
                </a:solidFill>
              </a:defRPr>
            </a:lvl6pPr>
            <a:lvl7pPr marL="2778640" indent="0" algn="ctr">
              <a:buNone/>
              <a:defRPr>
                <a:solidFill>
                  <a:schemeClr val="tx1">
                    <a:tint val="75000"/>
                  </a:schemeClr>
                </a:solidFill>
              </a:defRPr>
            </a:lvl7pPr>
            <a:lvl8pPr marL="3241747" indent="0" algn="ctr">
              <a:buNone/>
              <a:defRPr>
                <a:solidFill>
                  <a:schemeClr val="tx1">
                    <a:tint val="75000"/>
                  </a:schemeClr>
                </a:solidFill>
              </a:defRPr>
            </a:lvl8pPr>
            <a:lvl9pPr marL="37048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5"/>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5"/>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0" y="5875867"/>
            <a:ext cx="6217920" cy="1816100"/>
          </a:xfrm>
        </p:spPr>
        <p:txBody>
          <a:bodyPr anchor="t"/>
          <a:lstStyle>
            <a:lvl1pPr algn="l">
              <a:defRPr sz="4091" b="1" cap="all"/>
            </a:lvl1pPr>
          </a:lstStyle>
          <a:p>
            <a:r>
              <a:rPr lang="en-US"/>
              <a:t>Click to edit Master title style</a:t>
            </a:r>
          </a:p>
        </p:txBody>
      </p:sp>
      <p:sp>
        <p:nvSpPr>
          <p:cNvPr id="3" name="Text Placeholder 2"/>
          <p:cNvSpPr>
            <a:spLocks noGrp="1"/>
          </p:cNvSpPr>
          <p:nvPr>
            <p:ph type="body" idx="1"/>
          </p:nvPr>
        </p:nvSpPr>
        <p:spPr>
          <a:xfrm>
            <a:off x="577850" y="3875618"/>
            <a:ext cx="6217920" cy="2000249"/>
          </a:xfrm>
        </p:spPr>
        <p:txBody>
          <a:bodyPr anchor="b"/>
          <a:lstStyle>
            <a:lvl1pPr marL="0" indent="0">
              <a:buNone/>
              <a:defRPr sz="2000">
                <a:solidFill>
                  <a:schemeClr val="tx1">
                    <a:tint val="75000"/>
                  </a:schemeClr>
                </a:solidFill>
              </a:defRPr>
            </a:lvl1pPr>
            <a:lvl2pPr marL="463106" indent="0">
              <a:buNone/>
              <a:defRPr sz="1818">
                <a:solidFill>
                  <a:schemeClr val="tx1">
                    <a:tint val="75000"/>
                  </a:schemeClr>
                </a:solidFill>
              </a:defRPr>
            </a:lvl2pPr>
            <a:lvl3pPr marL="926213" indent="0">
              <a:buNone/>
              <a:defRPr sz="1636">
                <a:solidFill>
                  <a:schemeClr val="tx1">
                    <a:tint val="75000"/>
                  </a:schemeClr>
                </a:solidFill>
              </a:defRPr>
            </a:lvl3pPr>
            <a:lvl4pPr marL="1389320" indent="0">
              <a:buNone/>
              <a:defRPr sz="1455">
                <a:solidFill>
                  <a:schemeClr val="tx1">
                    <a:tint val="75000"/>
                  </a:schemeClr>
                </a:solidFill>
              </a:defRPr>
            </a:lvl4pPr>
            <a:lvl5pPr marL="1852427" indent="0">
              <a:buNone/>
              <a:defRPr sz="1455">
                <a:solidFill>
                  <a:schemeClr val="tx1">
                    <a:tint val="75000"/>
                  </a:schemeClr>
                </a:solidFill>
              </a:defRPr>
            </a:lvl5pPr>
            <a:lvl6pPr marL="2315533" indent="0">
              <a:buNone/>
              <a:defRPr sz="1455">
                <a:solidFill>
                  <a:schemeClr val="tx1">
                    <a:tint val="75000"/>
                  </a:schemeClr>
                </a:solidFill>
              </a:defRPr>
            </a:lvl6pPr>
            <a:lvl7pPr marL="2778640" indent="0">
              <a:buNone/>
              <a:defRPr sz="1455">
                <a:solidFill>
                  <a:schemeClr val="tx1">
                    <a:tint val="75000"/>
                  </a:schemeClr>
                </a:solidFill>
              </a:defRPr>
            </a:lvl7pPr>
            <a:lvl8pPr marL="3241747" indent="0">
              <a:buNone/>
              <a:defRPr sz="1455">
                <a:solidFill>
                  <a:schemeClr val="tx1">
                    <a:tint val="75000"/>
                  </a:schemeClr>
                </a:solidFill>
              </a:defRPr>
            </a:lvl8pPr>
            <a:lvl9pPr marL="3704853" indent="0">
              <a:buNone/>
              <a:defRPr sz="145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18"/>
            </a:lvl1pPr>
            <a:lvl2pPr>
              <a:defRPr sz="2455"/>
            </a:lvl2pPr>
            <a:lvl3pPr>
              <a:defRPr sz="2000"/>
            </a:lvl3pPr>
            <a:lvl4pPr>
              <a:defRPr sz="1818"/>
            </a:lvl4pPr>
            <a:lvl5pPr>
              <a:defRPr sz="1818"/>
            </a:lvl5pPr>
            <a:lvl6pPr>
              <a:defRPr sz="1818"/>
            </a:lvl6pPr>
            <a:lvl7pPr>
              <a:defRPr sz="1818"/>
            </a:lvl7pPr>
            <a:lvl8pPr>
              <a:defRPr sz="1818"/>
            </a:lvl8pPr>
            <a:lvl9pPr>
              <a:defRPr sz="181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0" y="2046817"/>
            <a:ext cx="3232151"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4" name="Content Placeholder 3"/>
          <p:cNvSpPr>
            <a:spLocks noGrp="1"/>
          </p:cNvSpPr>
          <p:nvPr>
            <p:ph sz="half" idx="2"/>
          </p:nvPr>
        </p:nvSpPr>
        <p:spPr>
          <a:xfrm>
            <a:off x="365760" y="2899833"/>
            <a:ext cx="3232151"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19" cy="853016"/>
          </a:xfrm>
        </p:spPr>
        <p:txBody>
          <a:bodyPr anchor="b"/>
          <a:lstStyle>
            <a:lvl1pPr marL="0" indent="0">
              <a:buNone/>
              <a:defRPr sz="2455" b="1"/>
            </a:lvl1pPr>
            <a:lvl2pPr marL="463106" indent="0">
              <a:buNone/>
              <a:defRPr sz="2000" b="1"/>
            </a:lvl2pPr>
            <a:lvl3pPr marL="926213" indent="0">
              <a:buNone/>
              <a:defRPr sz="1818" b="1"/>
            </a:lvl3pPr>
            <a:lvl4pPr marL="1389320" indent="0">
              <a:buNone/>
              <a:defRPr sz="1636" b="1"/>
            </a:lvl4pPr>
            <a:lvl5pPr marL="1852427" indent="0">
              <a:buNone/>
              <a:defRPr sz="1636" b="1"/>
            </a:lvl5pPr>
            <a:lvl6pPr marL="2315533" indent="0">
              <a:buNone/>
              <a:defRPr sz="1636" b="1"/>
            </a:lvl6pPr>
            <a:lvl7pPr marL="2778640" indent="0">
              <a:buNone/>
              <a:defRPr sz="1636" b="1"/>
            </a:lvl7pPr>
            <a:lvl8pPr marL="3241747" indent="0">
              <a:buNone/>
              <a:defRPr sz="1636" b="1"/>
            </a:lvl8pPr>
            <a:lvl9pPr marL="3704853" indent="0">
              <a:buNone/>
              <a:defRPr sz="1636" b="1"/>
            </a:lvl9pPr>
          </a:lstStyle>
          <a:p>
            <a:pPr lvl="0"/>
            <a:r>
              <a:rPr lang="en-US"/>
              <a:t>Click to edit Master text styles</a:t>
            </a:r>
          </a:p>
        </p:txBody>
      </p:sp>
      <p:sp>
        <p:nvSpPr>
          <p:cNvPr id="6" name="Content Placeholder 5"/>
          <p:cNvSpPr>
            <a:spLocks noGrp="1"/>
          </p:cNvSpPr>
          <p:nvPr>
            <p:ph sz="quarter" idx="4"/>
          </p:nvPr>
        </p:nvSpPr>
        <p:spPr>
          <a:xfrm>
            <a:off x="3716021" y="2899833"/>
            <a:ext cx="3233419" cy="5268384"/>
          </a:xfrm>
        </p:spPr>
        <p:txBody>
          <a:bodyPr/>
          <a:lstStyle>
            <a:lvl1pPr>
              <a:defRPr sz="2455"/>
            </a:lvl1pPr>
            <a:lvl2pPr>
              <a:defRPr sz="2000"/>
            </a:lvl2pPr>
            <a:lvl3pPr>
              <a:defRPr sz="1818"/>
            </a:lvl3pPr>
            <a:lvl4pPr>
              <a:defRPr sz="1636"/>
            </a:lvl4pPr>
            <a:lvl5pPr>
              <a:defRPr sz="1636"/>
            </a:lvl5pPr>
            <a:lvl6pPr>
              <a:defRPr sz="1636"/>
            </a:lvl6pPr>
            <a:lvl7pPr>
              <a:defRPr sz="1636"/>
            </a:lvl7pPr>
            <a:lvl8pPr>
              <a:defRPr sz="1636"/>
            </a:lvl8pPr>
            <a:lvl9pPr>
              <a:defRPr sz="163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364067"/>
            <a:ext cx="2406650"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1" y="364067"/>
            <a:ext cx="4089400" cy="7804151"/>
          </a:xfrm>
        </p:spPr>
        <p:txBody>
          <a:bodyPr/>
          <a:lstStyle>
            <a:lvl1pPr>
              <a:defRPr sz="3273"/>
            </a:lvl1pPr>
            <a:lvl2pPr>
              <a:defRPr sz="2818"/>
            </a:lvl2pPr>
            <a:lvl3pPr>
              <a:defRPr sz="2455"/>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1" y="1913467"/>
            <a:ext cx="2406650" cy="6254751"/>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1"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1" y="817033"/>
            <a:ext cx="4389120" cy="5486400"/>
          </a:xfrm>
        </p:spPr>
        <p:txBody>
          <a:bodyPr/>
          <a:lstStyle>
            <a:lvl1pPr marL="0" indent="0">
              <a:buNone/>
              <a:defRPr sz="3273"/>
            </a:lvl1pPr>
            <a:lvl2pPr marL="463106" indent="0">
              <a:buNone/>
              <a:defRPr sz="2818"/>
            </a:lvl2pPr>
            <a:lvl3pPr marL="926213" indent="0">
              <a:buNone/>
              <a:defRPr sz="2455"/>
            </a:lvl3pPr>
            <a:lvl4pPr marL="1389320" indent="0">
              <a:buNone/>
              <a:defRPr sz="2000"/>
            </a:lvl4pPr>
            <a:lvl5pPr marL="1852427" indent="0">
              <a:buNone/>
              <a:defRPr sz="2000"/>
            </a:lvl5pPr>
            <a:lvl6pPr marL="2315533" indent="0">
              <a:buNone/>
              <a:defRPr sz="2000"/>
            </a:lvl6pPr>
            <a:lvl7pPr marL="2778640" indent="0">
              <a:buNone/>
              <a:defRPr sz="2000"/>
            </a:lvl7pPr>
            <a:lvl8pPr marL="3241747" indent="0">
              <a:buNone/>
              <a:defRPr sz="2000"/>
            </a:lvl8pPr>
            <a:lvl9pPr marL="3704853" indent="0">
              <a:buNone/>
              <a:defRPr sz="2000"/>
            </a:lvl9pPr>
          </a:lstStyle>
          <a:p>
            <a:endParaRPr lang="en-US"/>
          </a:p>
        </p:txBody>
      </p:sp>
      <p:sp>
        <p:nvSpPr>
          <p:cNvPr id="4" name="Text Placeholder 3"/>
          <p:cNvSpPr>
            <a:spLocks noGrp="1"/>
          </p:cNvSpPr>
          <p:nvPr>
            <p:ph type="body" sz="half" idx="2"/>
          </p:nvPr>
        </p:nvSpPr>
        <p:spPr>
          <a:xfrm>
            <a:off x="1433831" y="7156452"/>
            <a:ext cx="4389120" cy="1073149"/>
          </a:xfrm>
        </p:spPr>
        <p:txBody>
          <a:bodyPr/>
          <a:lstStyle>
            <a:lvl1pPr marL="0" indent="0">
              <a:buNone/>
              <a:defRPr sz="1455"/>
            </a:lvl1pPr>
            <a:lvl2pPr marL="463106" indent="0">
              <a:buNone/>
              <a:defRPr sz="1182"/>
            </a:lvl2pPr>
            <a:lvl3pPr marL="926213" indent="0">
              <a:buNone/>
              <a:defRPr sz="1000"/>
            </a:lvl3pPr>
            <a:lvl4pPr marL="1389320" indent="0">
              <a:buNone/>
              <a:defRPr sz="909"/>
            </a:lvl4pPr>
            <a:lvl5pPr marL="1852427" indent="0">
              <a:buNone/>
              <a:defRPr sz="909"/>
            </a:lvl5pPr>
            <a:lvl6pPr marL="2315533" indent="0">
              <a:buNone/>
              <a:defRPr sz="909"/>
            </a:lvl6pPr>
            <a:lvl7pPr marL="2778640" indent="0">
              <a:buNone/>
              <a:defRPr sz="909"/>
            </a:lvl7pPr>
            <a:lvl8pPr marL="3241747" indent="0">
              <a:buNone/>
              <a:defRPr sz="909"/>
            </a:lvl8pPr>
            <a:lvl9pPr marL="3704853" indent="0">
              <a:buNone/>
              <a:defRPr sz="909"/>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4"/>
            <a:ext cx="1706880" cy="486833"/>
          </a:xfrm>
          <a:prstGeom prst="rect">
            <a:avLst/>
          </a:prstGeom>
        </p:spPr>
        <p:txBody>
          <a:bodyPr vert="horz" lIns="101882" tIns="50941" rIns="101882" bIns="50941" rtlCol="0" anchor="ctr"/>
          <a:lstStyle>
            <a:lvl1pPr algn="l">
              <a:defRPr sz="1182">
                <a:solidFill>
                  <a:schemeClr val="tx1">
                    <a:tint val="75000"/>
                  </a:schemeClr>
                </a:solidFill>
              </a:defRPr>
            </a:lvl1pPr>
          </a:lstStyle>
          <a:p>
            <a:fld id="{1D8BD707-D9CF-40AE-B4C6-C98DA3205C09}" type="datetimeFigureOut">
              <a:rPr lang="en-US" smtClean="0"/>
              <a:pPr/>
              <a:t>10/25/2022</a:t>
            </a:fld>
            <a:endParaRPr lang="en-US"/>
          </a:p>
        </p:txBody>
      </p:sp>
      <p:sp>
        <p:nvSpPr>
          <p:cNvPr id="5" name="Footer Placeholder 4"/>
          <p:cNvSpPr>
            <a:spLocks noGrp="1"/>
          </p:cNvSpPr>
          <p:nvPr>
            <p:ph type="ftr" sz="quarter" idx="3"/>
          </p:nvPr>
        </p:nvSpPr>
        <p:spPr>
          <a:xfrm>
            <a:off x="2499360" y="8475134"/>
            <a:ext cx="2316480" cy="486833"/>
          </a:xfrm>
          <a:prstGeom prst="rect">
            <a:avLst/>
          </a:prstGeom>
        </p:spPr>
        <p:txBody>
          <a:bodyPr vert="horz" lIns="101882" tIns="50941" rIns="101882" bIns="50941" rtlCol="0" anchor="ctr"/>
          <a:lstStyle>
            <a:lvl1pPr algn="ctr">
              <a:defRPr sz="118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4"/>
            <a:ext cx="1706880" cy="486833"/>
          </a:xfrm>
          <a:prstGeom prst="rect">
            <a:avLst/>
          </a:prstGeom>
        </p:spPr>
        <p:txBody>
          <a:bodyPr vert="horz" lIns="101882" tIns="50941" rIns="101882" bIns="50941" rtlCol="0" anchor="ctr"/>
          <a:lstStyle>
            <a:lvl1pPr algn="r">
              <a:defRPr sz="1182">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6213" rtl="0" eaLnBrk="1" latinLnBrk="0" hangingPunct="1">
        <a:spcBef>
          <a:spcPct val="0"/>
        </a:spcBef>
        <a:buNone/>
        <a:defRPr sz="4455" kern="1200">
          <a:solidFill>
            <a:schemeClr val="tx1"/>
          </a:solidFill>
          <a:latin typeface="+mj-lt"/>
          <a:ea typeface="+mj-ea"/>
          <a:cs typeface="+mj-cs"/>
        </a:defRPr>
      </a:lvl1pPr>
    </p:titleStyle>
    <p:bodyStyle>
      <a:lvl1pPr marL="347330" indent="-347330" algn="l" defTabSz="926213" rtl="0" eaLnBrk="1" latinLnBrk="0" hangingPunct="1">
        <a:spcBef>
          <a:spcPct val="20000"/>
        </a:spcBef>
        <a:buFont typeface="Arial" pitchFamily="34" charset="0"/>
        <a:buChar char="•"/>
        <a:defRPr sz="3273" kern="1200">
          <a:solidFill>
            <a:schemeClr val="tx1"/>
          </a:solidFill>
          <a:latin typeface="+mn-lt"/>
          <a:ea typeface="+mn-ea"/>
          <a:cs typeface="+mn-cs"/>
        </a:defRPr>
      </a:lvl1pPr>
      <a:lvl2pPr marL="752548" indent="-289442" algn="l" defTabSz="926213" rtl="0" eaLnBrk="1" latinLnBrk="0" hangingPunct="1">
        <a:spcBef>
          <a:spcPct val="20000"/>
        </a:spcBef>
        <a:buFont typeface="Arial" pitchFamily="34" charset="0"/>
        <a:buChar char="–"/>
        <a:defRPr sz="2818" kern="1200">
          <a:solidFill>
            <a:schemeClr val="tx1"/>
          </a:solidFill>
          <a:latin typeface="+mn-lt"/>
          <a:ea typeface="+mn-ea"/>
          <a:cs typeface="+mn-cs"/>
        </a:defRPr>
      </a:lvl2pPr>
      <a:lvl3pPr marL="1157767" indent="-231553" algn="l" defTabSz="926213" rtl="0" eaLnBrk="1" latinLnBrk="0" hangingPunct="1">
        <a:spcBef>
          <a:spcPct val="20000"/>
        </a:spcBef>
        <a:buFont typeface="Arial" pitchFamily="34" charset="0"/>
        <a:buChar char="•"/>
        <a:defRPr sz="2455" kern="1200">
          <a:solidFill>
            <a:schemeClr val="tx1"/>
          </a:solidFill>
          <a:latin typeface="+mn-lt"/>
          <a:ea typeface="+mn-ea"/>
          <a:cs typeface="+mn-cs"/>
        </a:defRPr>
      </a:lvl3pPr>
      <a:lvl4pPr marL="1620873"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8398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47086"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10194"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73300"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36407" indent="-231553" algn="l" defTabSz="926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26213" rtl="0" eaLnBrk="1" latinLnBrk="0" hangingPunct="1">
        <a:defRPr sz="1818" kern="1200">
          <a:solidFill>
            <a:schemeClr val="tx1"/>
          </a:solidFill>
          <a:latin typeface="+mn-lt"/>
          <a:ea typeface="+mn-ea"/>
          <a:cs typeface="+mn-cs"/>
        </a:defRPr>
      </a:lvl1pPr>
      <a:lvl2pPr marL="463106" algn="l" defTabSz="926213" rtl="0" eaLnBrk="1" latinLnBrk="0" hangingPunct="1">
        <a:defRPr sz="1818" kern="1200">
          <a:solidFill>
            <a:schemeClr val="tx1"/>
          </a:solidFill>
          <a:latin typeface="+mn-lt"/>
          <a:ea typeface="+mn-ea"/>
          <a:cs typeface="+mn-cs"/>
        </a:defRPr>
      </a:lvl2pPr>
      <a:lvl3pPr marL="926213" algn="l" defTabSz="926213" rtl="0" eaLnBrk="1" latinLnBrk="0" hangingPunct="1">
        <a:defRPr sz="1818" kern="1200">
          <a:solidFill>
            <a:schemeClr val="tx1"/>
          </a:solidFill>
          <a:latin typeface="+mn-lt"/>
          <a:ea typeface="+mn-ea"/>
          <a:cs typeface="+mn-cs"/>
        </a:defRPr>
      </a:lvl3pPr>
      <a:lvl4pPr marL="1389320" algn="l" defTabSz="926213" rtl="0" eaLnBrk="1" latinLnBrk="0" hangingPunct="1">
        <a:defRPr sz="1818" kern="1200">
          <a:solidFill>
            <a:schemeClr val="tx1"/>
          </a:solidFill>
          <a:latin typeface="+mn-lt"/>
          <a:ea typeface="+mn-ea"/>
          <a:cs typeface="+mn-cs"/>
        </a:defRPr>
      </a:lvl4pPr>
      <a:lvl5pPr marL="1852427" algn="l" defTabSz="926213" rtl="0" eaLnBrk="1" latinLnBrk="0" hangingPunct="1">
        <a:defRPr sz="1818" kern="1200">
          <a:solidFill>
            <a:schemeClr val="tx1"/>
          </a:solidFill>
          <a:latin typeface="+mn-lt"/>
          <a:ea typeface="+mn-ea"/>
          <a:cs typeface="+mn-cs"/>
        </a:defRPr>
      </a:lvl5pPr>
      <a:lvl6pPr marL="2315533" algn="l" defTabSz="926213" rtl="0" eaLnBrk="1" latinLnBrk="0" hangingPunct="1">
        <a:defRPr sz="1818" kern="1200">
          <a:solidFill>
            <a:schemeClr val="tx1"/>
          </a:solidFill>
          <a:latin typeface="+mn-lt"/>
          <a:ea typeface="+mn-ea"/>
          <a:cs typeface="+mn-cs"/>
        </a:defRPr>
      </a:lvl6pPr>
      <a:lvl7pPr marL="2778640" algn="l" defTabSz="926213" rtl="0" eaLnBrk="1" latinLnBrk="0" hangingPunct="1">
        <a:defRPr sz="1818" kern="1200">
          <a:solidFill>
            <a:schemeClr val="tx1"/>
          </a:solidFill>
          <a:latin typeface="+mn-lt"/>
          <a:ea typeface="+mn-ea"/>
          <a:cs typeface="+mn-cs"/>
        </a:defRPr>
      </a:lvl7pPr>
      <a:lvl8pPr marL="3241747" algn="l" defTabSz="926213" rtl="0" eaLnBrk="1" latinLnBrk="0" hangingPunct="1">
        <a:defRPr sz="1818" kern="1200">
          <a:solidFill>
            <a:schemeClr val="tx1"/>
          </a:solidFill>
          <a:latin typeface="+mn-lt"/>
          <a:ea typeface="+mn-ea"/>
          <a:cs typeface="+mn-cs"/>
        </a:defRPr>
      </a:lvl8pPr>
      <a:lvl9pPr marL="3704853" algn="l" defTabSz="926213" rtl="0" eaLnBrk="1" latinLnBrk="0" hangingPunct="1">
        <a:defRPr sz="18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microsoft.com/office/2007/relationships/hdphoto" Target="../media/hdphoto1.wdp"/><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548199" y="2505"/>
            <a:ext cx="5763243" cy="3842162"/>
          </a:xfrm>
          <a:prstGeom prst="rect">
            <a:avLst/>
          </a:prstGeom>
          <a:ln>
            <a:noFill/>
          </a:ln>
          <a:effectLst/>
        </p:spPr>
      </p:pic>
      <p:sp>
        <p:nvSpPr>
          <p:cNvPr id="3" name="Subtitle 2"/>
          <p:cNvSpPr>
            <a:spLocks noGrp="1"/>
          </p:cNvSpPr>
          <p:nvPr>
            <p:ph type="subTitle" idx="1"/>
          </p:nvPr>
        </p:nvSpPr>
        <p:spPr>
          <a:xfrm>
            <a:off x="1544441" y="4681690"/>
            <a:ext cx="5770759" cy="3443360"/>
          </a:xfrm>
        </p:spPr>
        <p:txBody>
          <a:bodyPr anchor="ctr">
            <a:noAutofit/>
          </a:bodyPr>
          <a:lstStyle/>
          <a:p>
            <a:pPr algn="l"/>
            <a:r>
              <a:rPr lang="en-US" sz="1400" dirty="0" err="1">
                <a:solidFill>
                  <a:schemeClr val="bg1"/>
                </a:solidFill>
                <a:latin typeface="Leelawadee UI Semilight" panose="020B0402040204020203" pitchFamily="34" charset="-34"/>
                <a:cs typeface="Leelawadee UI Semilight" panose="020B0402040204020203" pitchFamily="34" charset="-34"/>
              </a:rPr>
              <a:t>Johnstowne</a:t>
            </a:r>
            <a:r>
              <a:rPr lang="en-US" sz="1400" dirty="0">
                <a:solidFill>
                  <a:schemeClr val="bg1"/>
                </a:solidFill>
                <a:latin typeface="Leelawadee UI Semilight" panose="020B0402040204020203" pitchFamily="34" charset="-34"/>
                <a:cs typeface="Leelawadee UI Semilight" panose="020B0402040204020203" pitchFamily="34" charset="-34"/>
              </a:rPr>
              <a:t> St. is a quaint, stamped brick street within the exclusive gated community of Kiawah River Estates. Owners here not only enjoy the neighborhood amenities but also have the option to join the Kiawah Island Governor's Club to enjoy Kiawah's 10 miles of pristine beach and other amenities. This low maintenance and energy efficient 2214 square foot home has 3 bedrooms and 2 1/2 bathrooms, a detached 2-car garage, lots of recent upgrades, additional storage inside and out, and is meticulously maintained. There is a fenced yard and tranquil views of Kiawah Island Golf Resort's Oak Point Golf Course, and the back deck is south facing, providing nice sea breezes and year round sun. The home is located just 3 miles from the beach and the gate onto Kiawah Island, and only 19 miles to downtown Charleston.</a:t>
            </a:r>
          </a:p>
        </p:txBody>
      </p:sp>
      <p:sp>
        <p:nvSpPr>
          <p:cNvPr id="4" name="Rectangle 3"/>
          <p:cNvSpPr/>
          <p:nvPr/>
        </p:nvSpPr>
        <p:spPr>
          <a:xfrm>
            <a:off x="1544441" y="3908048"/>
            <a:ext cx="5770759" cy="892552"/>
          </a:xfrm>
          <a:prstGeom prst="rect">
            <a:avLst/>
          </a:prstGeom>
        </p:spPr>
        <p:txBody>
          <a:bodyPr wrap="square">
            <a:spAutoFit/>
          </a:bodyPr>
          <a:lstStyle/>
          <a:p>
            <a:pPr algn="ctr"/>
            <a:r>
              <a:rPr lang="en-US" sz="2000" b="1" dirty="0">
                <a:ln w="3175">
                  <a:noFill/>
                </a:ln>
                <a:solidFill>
                  <a:schemeClr val="bg1"/>
                </a:solidFill>
                <a:latin typeface="Leelawadee UI Semilight" panose="020B0402040204020203" pitchFamily="34" charset="-34"/>
                <a:cs typeface="Leelawadee UI Semilight" panose="020B0402040204020203" pitchFamily="34" charset="-34"/>
              </a:rPr>
              <a:t>3231 Johnstowne Street</a:t>
            </a:r>
          </a:p>
          <a:p>
            <a:pPr algn="ctr"/>
            <a:r>
              <a:rPr lang="en-US" sz="1600" b="1" dirty="0">
                <a:ln w="3175">
                  <a:noFill/>
                </a:ln>
                <a:solidFill>
                  <a:schemeClr val="bg1"/>
                </a:solidFill>
                <a:latin typeface="Leelawadee UI Semilight" panose="020B0402040204020203" pitchFamily="34" charset="-34"/>
                <a:cs typeface="Leelawadee UI Semilight" panose="020B0402040204020203" pitchFamily="34" charset="-34"/>
              </a:rPr>
              <a:t>Kiawah River Estates | Johns Island, SC 29455</a:t>
            </a:r>
          </a:p>
          <a:p>
            <a:pPr algn="ctr"/>
            <a:r>
              <a:rPr lang="en-US" sz="1600" b="1" dirty="0">
                <a:ln w="3175">
                  <a:noFill/>
                </a:ln>
                <a:solidFill>
                  <a:schemeClr val="bg1"/>
                </a:solidFill>
                <a:latin typeface="Leelawadee UI Semilight" panose="020B0402040204020203" pitchFamily="34" charset="-34"/>
                <a:cs typeface="Leelawadee UI Semilight" panose="020B0402040204020203" pitchFamily="34" charset="-34"/>
              </a:rPr>
              <a:t>MLS# 22027228 | $835,000</a:t>
            </a:r>
          </a:p>
        </p:txBody>
      </p:sp>
      <p:sp>
        <p:nvSpPr>
          <p:cNvPr id="30" name="Rectangle 29"/>
          <p:cNvSpPr/>
          <p:nvPr/>
        </p:nvSpPr>
        <p:spPr>
          <a:xfrm>
            <a:off x="1423992" y="8240748"/>
            <a:ext cx="4465055" cy="435184"/>
          </a:xfrm>
          <a:prstGeom prst="rect">
            <a:avLst/>
          </a:prstGeom>
        </p:spPr>
        <p:txBody>
          <a:bodyPr wrap="square">
            <a:spAutoFit/>
          </a:bodyPr>
          <a:lstStyle/>
          <a:p>
            <a:pPr algn="ctr"/>
            <a:r>
              <a:rPr lang="en-US" sz="1273" dirty="0">
                <a:solidFill>
                  <a:schemeClr val="bg1"/>
                </a:solidFill>
                <a:latin typeface="Leelawadee UI Semilight" panose="020B0402040204020203" pitchFamily="34" charset="-34"/>
                <a:cs typeface="Leelawadee UI Semilight" panose="020B0402040204020203" pitchFamily="34" charset="-34"/>
              </a:rPr>
              <a:t>Lee Lindler</a:t>
            </a:r>
            <a:br>
              <a:rPr lang="en-US" sz="1273" dirty="0">
                <a:solidFill>
                  <a:schemeClr val="bg1"/>
                </a:solidFill>
                <a:latin typeface="Leelawadee UI Semilight" panose="020B0402040204020203" pitchFamily="34" charset="-34"/>
                <a:cs typeface="Leelawadee UI Semilight" panose="020B0402040204020203" pitchFamily="34" charset="-34"/>
              </a:rPr>
            </a:br>
            <a:r>
              <a:rPr lang="en-US" sz="955" dirty="0">
                <a:solidFill>
                  <a:schemeClr val="bg1"/>
                </a:solidFill>
                <a:latin typeface="Leelawadee UI Semilight" panose="020B0402040204020203" pitchFamily="34" charset="-34"/>
                <a:cs typeface="Leelawadee UI Semilight" panose="020B0402040204020203" pitchFamily="34" charset="-34"/>
              </a:rPr>
              <a:t>Cell (843) 637-0803 | lee@akersellis.com</a:t>
            </a:r>
          </a:p>
        </p:txBody>
      </p:sp>
      <p:sp>
        <p:nvSpPr>
          <p:cNvPr id="35" name="Rectangle 34"/>
          <p:cNvSpPr/>
          <p:nvPr/>
        </p:nvSpPr>
        <p:spPr>
          <a:xfrm>
            <a:off x="123611" y="8827888"/>
            <a:ext cx="7065815" cy="316112"/>
          </a:xfrm>
          <a:prstGeom prst="rect">
            <a:avLst/>
          </a:prstGeom>
        </p:spPr>
        <p:txBody>
          <a:bodyPr wrap="square" anchor="b">
            <a:spAutoFit/>
          </a:bodyPr>
          <a:lstStyle/>
          <a:p>
            <a:pPr algn="ctr"/>
            <a:r>
              <a:rPr lang="en-US" sz="727" dirty="0">
                <a:solidFill>
                  <a:schemeClr val="bg1"/>
                </a:solidFill>
                <a:latin typeface="Leelawadee UI Semilight" panose="020B0402040204020203" pitchFamily="34" charset="-34"/>
                <a:cs typeface="Leelawadee UI Semilight" panose="020B0402040204020203" pitchFamily="34" charset="-34"/>
              </a:rPr>
              <a:t>Akers Ellis Real Estate LLC | 3730 Bohicket Road, Suite 5 | Johns Island, SC 29455</a:t>
            </a:r>
            <a:br>
              <a:rPr lang="en-US" sz="727" dirty="0">
                <a:solidFill>
                  <a:schemeClr val="bg1"/>
                </a:solidFill>
                <a:latin typeface="Leelawadee UI Semilight" panose="020B0402040204020203" pitchFamily="34" charset="-34"/>
                <a:cs typeface="Leelawadee UI Semilight" panose="020B0402040204020203" pitchFamily="34" charset="-34"/>
              </a:rPr>
            </a:br>
            <a:r>
              <a:rPr lang="en-US" sz="727" dirty="0">
                <a:solidFill>
                  <a:schemeClr val="bg1"/>
                </a:solidFill>
                <a:latin typeface="Leelawadee UI Semilight" panose="020B0402040204020203" pitchFamily="34" charset="-34"/>
                <a:cs typeface="Leelawadee UI Semilight" panose="020B0402040204020203" pitchFamily="34" charset="-34"/>
              </a:rPr>
              <a:t>akersellis.com</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75644" y="8219119"/>
            <a:ext cx="817192" cy="84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a:extLst>
              <a:ext uri="{28A0092B-C50C-407E-A947-70E740481C1C}">
                <a14:useLocalDpi xmlns:a14="http://schemas.microsoft.com/office/drawing/2010/main" val="0"/>
              </a:ext>
            </a:extLst>
          </a:blip>
          <a:srcRect/>
          <a:stretch/>
        </p:blipFill>
        <p:spPr>
          <a:xfrm>
            <a:off x="177947" y="8419938"/>
            <a:ext cx="1245178" cy="444315"/>
          </a:xfrm>
          <a:prstGeom prst="rect">
            <a:avLst/>
          </a:prstGeom>
          <a:effectLst/>
        </p:spPr>
      </p:pic>
      <p:sp>
        <p:nvSpPr>
          <p:cNvPr id="2" name="Title 1"/>
          <p:cNvSpPr>
            <a:spLocks noGrp="1"/>
          </p:cNvSpPr>
          <p:nvPr>
            <p:ph type="ctrTitle"/>
          </p:nvPr>
        </p:nvSpPr>
        <p:spPr>
          <a:xfrm>
            <a:off x="1600201" y="0"/>
            <a:ext cx="5714999" cy="1035247"/>
          </a:xfrm>
          <a:effectLst/>
        </p:spPr>
        <p:txBody>
          <a:bodyPr anchor="t">
            <a:noAutofit/>
          </a:bodyPr>
          <a:lstStyle/>
          <a:p>
            <a:pPr algn="l"/>
            <a:r>
              <a:rPr lang="en-US" sz="2800" b="1" i="1" dirty="0">
                <a:ln>
                  <a:solidFill>
                    <a:schemeClr val="bg2">
                      <a:lumMod val="25000"/>
                    </a:schemeClr>
                  </a:solidFill>
                </a:ln>
                <a:solidFill>
                  <a:schemeClr val="bg1"/>
                </a:solidFill>
                <a:effectLst>
                  <a:outerShdw blurRad="50800" dist="38100" dir="5400000" algn="t" rotWithShape="0">
                    <a:prstClr val="black">
                      <a:alpha val="40000"/>
                    </a:prstClr>
                  </a:outerShdw>
                </a:effectLst>
                <a:latin typeface="Leelawadee UI Semilight" panose="020B0402040204020203" pitchFamily="34" charset="-34"/>
                <a:cs typeface="Leelawadee UI Semilight" panose="020B0402040204020203" pitchFamily="34" charset="-34"/>
              </a:rPr>
              <a:t>New Listing!</a:t>
            </a:r>
          </a:p>
        </p:txBody>
      </p:sp>
      <p:pic>
        <p:nvPicPr>
          <p:cNvPr id="5" name="Picture 4"/>
          <p:cNvPicPr>
            <a:picLocks/>
          </p:cNvPicPr>
          <p:nvPr/>
        </p:nvPicPr>
        <p:blipFill>
          <a:blip r:embed="rId7">
            <a:extLst>
              <a:ext uri="{28A0092B-C50C-407E-A947-70E740481C1C}">
                <a14:useLocalDpi xmlns:a14="http://schemas.microsoft.com/office/drawing/2010/main" val="0"/>
              </a:ext>
            </a:extLst>
          </a:blip>
          <a:srcRect/>
          <a:stretch/>
        </p:blipFill>
        <p:spPr>
          <a:xfrm>
            <a:off x="81208" y="1038462"/>
            <a:ext cx="1368742" cy="912494"/>
          </a:xfrm>
          <a:prstGeom prst="rect">
            <a:avLst/>
          </a:prstGeom>
        </p:spPr>
      </p:pic>
      <p:pic>
        <p:nvPicPr>
          <p:cNvPr id="6" name="Picture 5"/>
          <p:cNvPicPr>
            <a:picLocks/>
          </p:cNvPicPr>
          <p:nvPr/>
        </p:nvPicPr>
        <p:blipFill>
          <a:blip r:embed="rId8">
            <a:extLst>
              <a:ext uri="{28A0092B-C50C-407E-A947-70E740481C1C}">
                <a14:useLocalDpi xmlns:a14="http://schemas.microsoft.com/office/drawing/2010/main" val="0"/>
              </a:ext>
            </a:extLst>
          </a:blip>
          <a:srcRect/>
          <a:stretch/>
        </p:blipFill>
        <p:spPr>
          <a:xfrm>
            <a:off x="81208" y="4154168"/>
            <a:ext cx="1367790" cy="911860"/>
          </a:xfrm>
          <a:prstGeom prst="rect">
            <a:avLst/>
          </a:prstGeom>
        </p:spPr>
      </p:pic>
      <p:pic>
        <p:nvPicPr>
          <p:cNvPr id="7" name="Picture 6"/>
          <p:cNvPicPr>
            <a:picLocks/>
          </p:cNvPicPr>
          <p:nvPr/>
        </p:nvPicPr>
        <p:blipFill>
          <a:blip r:embed="rId9">
            <a:extLst>
              <a:ext uri="{28A0092B-C50C-407E-A947-70E740481C1C}">
                <a14:useLocalDpi xmlns:a14="http://schemas.microsoft.com/office/drawing/2010/main" val="0"/>
              </a:ext>
            </a:extLst>
          </a:blip>
          <a:srcRect/>
          <a:stretch/>
        </p:blipFill>
        <p:spPr>
          <a:xfrm>
            <a:off x="81208" y="952"/>
            <a:ext cx="1367790" cy="911860"/>
          </a:xfrm>
          <a:prstGeom prst="rect">
            <a:avLst/>
          </a:prstGeom>
        </p:spPr>
      </p:pic>
      <p:pic>
        <p:nvPicPr>
          <p:cNvPr id="8" name="Picture 7"/>
          <p:cNvPicPr>
            <a:picLocks/>
          </p:cNvPicPr>
          <p:nvPr/>
        </p:nvPicPr>
        <p:blipFill>
          <a:blip r:embed="rId10">
            <a:extLst>
              <a:ext uri="{28A0092B-C50C-407E-A947-70E740481C1C}">
                <a14:useLocalDpi xmlns:a14="http://schemas.microsoft.com/office/drawing/2010/main" val="0"/>
              </a:ext>
            </a:extLst>
          </a:blip>
          <a:srcRect/>
          <a:stretch/>
        </p:blipFill>
        <p:spPr>
          <a:xfrm>
            <a:off x="81208" y="7265938"/>
            <a:ext cx="1371600" cy="909828"/>
          </a:xfrm>
          <a:prstGeom prst="rect">
            <a:avLst/>
          </a:prstGeom>
        </p:spPr>
      </p:pic>
      <p:pic>
        <p:nvPicPr>
          <p:cNvPr id="14" name="Picture 13"/>
          <p:cNvPicPr>
            <a:picLocks/>
          </p:cNvPicPr>
          <p:nvPr/>
        </p:nvPicPr>
        <p:blipFill>
          <a:blip r:embed="rId11">
            <a:extLst>
              <a:ext uri="{28A0092B-C50C-407E-A947-70E740481C1C}">
                <a14:useLocalDpi xmlns:a14="http://schemas.microsoft.com/office/drawing/2010/main" val="0"/>
              </a:ext>
            </a:extLst>
          </a:blip>
          <a:srcRect/>
          <a:stretch/>
        </p:blipFill>
        <p:spPr>
          <a:xfrm>
            <a:off x="81208" y="2076606"/>
            <a:ext cx="1371600" cy="914400"/>
          </a:xfrm>
          <a:prstGeom prst="rect">
            <a:avLst/>
          </a:prstGeom>
        </p:spPr>
      </p:pic>
      <p:pic>
        <p:nvPicPr>
          <p:cNvPr id="15" name="Picture 14"/>
          <p:cNvPicPr>
            <a:picLocks/>
          </p:cNvPicPr>
          <p:nvPr/>
        </p:nvPicPr>
        <p:blipFill>
          <a:blip r:embed="rId12">
            <a:extLst>
              <a:ext uri="{28A0092B-C50C-407E-A947-70E740481C1C}">
                <a14:useLocalDpi xmlns:a14="http://schemas.microsoft.com/office/drawing/2010/main" val="0"/>
              </a:ext>
            </a:extLst>
          </a:blip>
          <a:srcRect/>
          <a:stretch/>
        </p:blipFill>
        <p:spPr>
          <a:xfrm>
            <a:off x="82161" y="5191678"/>
            <a:ext cx="1369695" cy="913130"/>
          </a:xfrm>
          <a:prstGeom prst="rect">
            <a:avLst/>
          </a:prstGeom>
        </p:spPr>
      </p:pic>
      <p:pic>
        <p:nvPicPr>
          <p:cNvPr id="16" name="Picture 15"/>
          <p:cNvPicPr>
            <a:picLocks/>
          </p:cNvPicPr>
          <p:nvPr/>
        </p:nvPicPr>
        <p:blipFill>
          <a:blip r:embed="rId13">
            <a:extLst>
              <a:ext uri="{28A0092B-C50C-407E-A947-70E740481C1C}">
                <a14:useLocalDpi xmlns:a14="http://schemas.microsoft.com/office/drawing/2010/main" val="0"/>
              </a:ext>
            </a:extLst>
          </a:blip>
          <a:srcRect/>
          <a:stretch/>
        </p:blipFill>
        <p:spPr>
          <a:xfrm>
            <a:off x="81208" y="3116656"/>
            <a:ext cx="1367794" cy="911862"/>
          </a:xfrm>
          <a:prstGeom prst="rect">
            <a:avLst/>
          </a:prstGeom>
        </p:spPr>
      </p:pic>
      <p:pic>
        <p:nvPicPr>
          <p:cNvPr id="17" name="Picture 16"/>
          <p:cNvPicPr>
            <a:picLocks/>
          </p:cNvPicPr>
          <p:nvPr/>
        </p:nvPicPr>
        <p:blipFill>
          <a:blip r:embed="rId14">
            <a:extLst>
              <a:ext uri="{28A0092B-C50C-407E-A947-70E740481C1C}">
                <a14:useLocalDpi xmlns:a14="http://schemas.microsoft.com/office/drawing/2010/main" val="0"/>
              </a:ext>
            </a:extLst>
          </a:blip>
          <a:srcRect/>
          <a:stretch/>
        </p:blipFill>
        <p:spPr>
          <a:xfrm>
            <a:off x="81208" y="6230458"/>
            <a:ext cx="1371600" cy="909828"/>
          </a:xfrm>
          <a:prstGeom prst="rect">
            <a:avLst/>
          </a:prstGeom>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872</TotalTime>
  <Words>208</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Leelawadee UI Semilight</vt:lpstr>
      <vt:lpstr>Office Theme</vt:lpstr>
      <vt:lpstr>New Listing!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60</cp:revision>
  <dcterms:created xsi:type="dcterms:W3CDTF">2006-08-16T00:00:00Z</dcterms:created>
  <dcterms:modified xsi:type="dcterms:W3CDTF">2022-10-25T16:29:47Z</dcterms:modified>
</cp:coreProperties>
</file>