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1296" y="36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7772400" cy="2209800"/>
          </a:xfrm>
          <a:prstGeom prst="rect">
            <a:avLst/>
          </a:prstGeom>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441" y="2177084"/>
            <a:ext cx="1989408" cy="1328116"/>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021" y="2177085"/>
            <a:ext cx="1989407" cy="13281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609600"/>
          </a:xfrm>
        </p:spPr>
        <p:txBody>
          <a:bodyPr anchor="t">
            <a:normAutofit/>
          </a:bodyPr>
          <a:lstStyle/>
          <a:p>
            <a:pPr algn="l"/>
            <a: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Sophisticated </a:t>
            </a: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Private Paradise</a:t>
            </a:r>
            <a:endParaRPr lang="en-US" sz="28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4436" y="3200400"/>
            <a:ext cx="5333999" cy="5553608"/>
          </a:xfrm>
        </p:spPr>
        <p:txBody>
          <a:bodyPr anchor="ctr">
            <a:noAutofit/>
          </a:bodyPr>
          <a:lstStyle/>
          <a:p>
            <a:r>
              <a:rPr lang="en-US" sz="14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Welcome home to 3232 </a:t>
            </a:r>
            <a:r>
              <a:rPr lang="en-US" sz="1400" dirty="0" err="1">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Hagerty</a:t>
            </a:r>
            <a:r>
              <a:rPr lang="en-US" sz="14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 </a:t>
            </a:r>
            <a:r>
              <a:rPr lang="en-US" sz="14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Drive!</a:t>
            </a:r>
          </a:p>
          <a:p>
            <a:endParaRPr lang="en-US" sz="1100" dirty="0">
              <a:solidFill>
                <a:schemeClr val="bg2">
                  <a:lumMod val="50000"/>
                </a:schemeClr>
              </a:solidFill>
              <a:latin typeface="Lucida Sans" panose="020B0602030504020204" pitchFamily="34" charset="0"/>
            </a:endParaRPr>
          </a:p>
          <a:p>
            <a:r>
              <a:rPr lang="en-US" sz="1100" dirty="0" smtClean="0">
                <a:solidFill>
                  <a:schemeClr val="bg2">
                    <a:lumMod val="50000"/>
                  </a:schemeClr>
                </a:solidFill>
                <a:latin typeface="Lucida Sans" panose="020B0602030504020204" pitchFamily="34" charset="0"/>
              </a:rPr>
              <a:t>This </a:t>
            </a:r>
            <a:r>
              <a:rPr lang="en-US" sz="1100" dirty="0">
                <a:solidFill>
                  <a:schemeClr val="bg2">
                    <a:lumMod val="50000"/>
                  </a:schemeClr>
                </a:solidFill>
                <a:latin typeface="Lucida Sans" panose="020B0602030504020204" pitchFamily="34" charset="0"/>
              </a:rPr>
              <a:t>beautiful all brick home is on a quiet, secluded cul-de-sac, close to the city and the historic plantations. The property has a majestic feel from the moment you drive down the long private driveway and see this stunning</a:t>
            </a:r>
            <a:r>
              <a:rPr lang="en-US" sz="1100" dirty="0" smtClean="0">
                <a:solidFill>
                  <a:schemeClr val="bg2">
                    <a:lumMod val="50000"/>
                  </a:schemeClr>
                </a:solidFill>
                <a:latin typeface="Lucida Sans" panose="020B0602030504020204" pitchFamily="34" charset="0"/>
              </a:rPr>
              <a:t>, formidable </a:t>
            </a:r>
            <a:r>
              <a:rPr lang="en-US" sz="1100" dirty="0">
                <a:solidFill>
                  <a:schemeClr val="bg2">
                    <a:lumMod val="50000"/>
                  </a:schemeClr>
                </a:solidFill>
                <a:latin typeface="Lucida Sans" panose="020B0602030504020204" pitchFamily="34" charset="0"/>
              </a:rPr>
              <a:t>home with recently painted exterior trim. Time stands still when you smell the tea olives and see the sunlight shine through the Spanish Moss. </a:t>
            </a:r>
            <a:endParaRPr lang="en-US" sz="1100" dirty="0" smtClean="0">
              <a:solidFill>
                <a:schemeClr val="bg2">
                  <a:lumMod val="50000"/>
                </a:schemeClr>
              </a:solidFill>
              <a:latin typeface="Lucida Sans" panose="020B0602030504020204" pitchFamily="34" charset="0"/>
            </a:endParaRPr>
          </a:p>
          <a:p>
            <a:endParaRPr lang="en-US" sz="1100" dirty="0">
              <a:solidFill>
                <a:schemeClr val="bg2">
                  <a:lumMod val="50000"/>
                </a:schemeClr>
              </a:solidFill>
              <a:latin typeface="Lucida Sans" panose="020B0602030504020204" pitchFamily="34" charset="0"/>
            </a:endParaRPr>
          </a:p>
          <a:p>
            <a:r>
              <a:rPr lang="en-US" sz="1100" dirty="0" smtClean="0">
                <a:solidFill>
                  <a:schemeClr val="bg2">
                    <a:lumMod val="50000"/>
                  </a:schemeClr>
                </a:solidFill>
                <a:latin typeface="Lucida Sans" panose="020B0602030504020204" pitchFamily="34" charset="0"/>
              </a:rPr>
              <a:t>When </a:t>
            </a:r>
            <a:r>
              <a:rPr lang="en-US" sz="1100" dirty="0">
                <a:solidFill>
                  <a:schemeClr val="bg2">
                    <a:lumMod val="50000"/>
                  </a:schemeClr>
                </a:solidFill>
                <a:latin typeface="Lucida Sans" panose="020B0602030504020204" pitchFamily="34" charset="0"/>
              </a:rPr>
              <a:t>you open the front door, you will be impressed by the great layout and roomy feel created by 20' ceiling above your head and wide staircase. Hardwood flooring runs throughout the house with the exception of the tiled bathrooms. The eat-in kitchen features custom cabinetry with tons of storage, stainless steel appliances, and granite counter tops and back splash. </a:t>
            </a:r>
            <a:endParaRPr lang="en-US" sz="1100" dirty="0" smtClean="0">
              <a:solidFill>
                <a:schemeClr val="bg2">
                  <a:lumMod val="50000"/>
                </a:schemeClr>
              </a:solidFill>
              <a:latin typeface="Lucida Sans" panose="020B0602030504020204" pitchFamily="34" charset="0"/>
            </a:endParaRPr>
          </a:p>
          <a:p>
            <a:endParaRPr lang="en-US" sz="1100" dirty="0">
              <a:solidFill>
                <a:schemeClr val="bg2">
                  <a:lumMod val="50000"/>
                </a:schemeClr>
              </a:solidFill>
              <a:latin typeface="Lucida Sans" panose="020B0602030504020204" pitchFamily="34" charset="0"/>
            </a:endParaRPr>
          </a:p>
          <a:p>
            <a:r>
              <a:rPr lang="en-US" sz="1100" dirty="0" smtClean="0">
                <a:solidFill>
                  <a:schemeClr val="bg2">
                    <a:lumMod val="50000"/>
                  </a:schemeClr>
                </a:solidFill>
                <a:latin typeface="Lucida Sans" panose="020B0602030504020204" pitchFamily="34" charset="0"/>
              </a:rPr>
              <a:t>There </a:t>
            </a:r>
            <a:r>
              <a:rPr lang="en-US" sz="1100" dirty="0">
                <a:solidFill>
                  <a:schemeClr val="bg2">
                    <a:lumMod val="50000"/>
                  </a:schemeClr>
                </a:solidFill>
                <a:latin typeface="Lucida Sans" panose="020B0602030504020204" pitchFamily="34" charset="0"/>
              </a:rPr>
              <a:t>is a large and elegant dining room, a sitting room, powder room, and a living room featuring a gas fireplace with a beautiful glass tile surround. Just off of the living room there is a large screened porch overlooking the private backyard and koi pond. All four bedrooms are upstairs along with two huge bathrooms, and can be accessed by two separate staircases. The master bedroom features great views off of the back of the house and his and hers walk-in closets. The over-sized master bath has a nice soaking tub, separate shower, dual vanities, and water closet. </a:t>
            </a:r>
            <a:endParaRPr lang="en-US" sz="1100" dirty="0" smtClean="0">
              <a:solidFill>
                <a:schemeClr val="bg2">
                  <a:lumMod val="50000"/>
                </a:schemeClr>
              </a:solidFill>
              <a:latin typeface="Lucida Sans" panose="020B0602030504020204" pitchFamily="34" charset="0"/>
            </a:endParaRPr>
          </a:p>
          <a:p>
            <a:endParaRPr lang="en-US" sz="1100" dirty="0">
              <a:solidFill>
                <a:schemeClr val="bg2">
                  <a:lumMod val="50000"/>
                </a:schemeClr>
              </a:solidFill>
              <a:latin typeface="Lucida Sans" panose="020B0602030504020204" pitchFamily="34" charset="0"/>
            </a:endParaRPr>
          </a:p>
          <a:p>
            <a:r>
              <a:rPr lang="en-US" sz="1100" dirty="0" smtClean="0">
                <a:solidFill>
                  <a:schemeClr val="bg2">
                    <a:lumMod val="50000"/>
                  </a:schemeClr>
                </a:solidFill>
                <a:latin typeface="Lucida Sans" panose="020B0602030504020204" pitchFamily="34" charset="0"/>
              </a:rPr>
              <a:t>The </a:t>
            </a:r>
            <a:r>
              <a:rPr lang="en-US" sz="1100" dirty="0">
                <a:solidFill>
                  <a:schemeClr val="bg2">
                    <a:lumMod val="50000"/>
                  </a:schemeClr>
                </a:solidFill>
                <a:latin typeface="Lucida Sans" panose="020B0602030504020204" pitchFamily="34" charset="0"/>
              </a:rPr>
              <a:t>house is equipped with central vacuum, has an over-sized two-car garage, is wired for home sound and theater with speakers in place, and has a security system. </a:t>
            </a:r>
            <a:endParaRPr lang="en-US" sz="1100" dirty="0" smtClean="0">
              <a:solidFill>
                <a:schemeClr val="bg2">
                  <a:lumMod val="50000"/>
                </a:schemeClr>
              </a:solidFill>
              <a:latin typeface="Lucida Sans" panose="020B0602030504020204" pitchFamily="34" charset="0"/>
            </a:endParaRPr>
          </a:p>
          <a:p>
            <a:endParaRPr lang="en-US" sz="1100" dirty="0" smtClean="0">
              <a:solidFill>
                <a:schemeClr val="bg2">
                  <a:lumMod val="50000"/>
                </a:schemeClr>
              </a:solidFill>
              <a:latin typeface="Lucida Sans" panose="020B0602030504020204" pitchFamily="34" charset="0"/>
            </a:endParaRPr>
          </a:p>
          <a:p>
            <a:r>
              <a:rPr lang="en-US" sz="1100" b="1" i="1" dirty="0" smtClean="0">
                <a:solidFill>
                  <a:schemeClr val="bg2">
                    <a:lumMod val="50000"/>
                  </a:schemeClr>
                </a:solidFill>
                <a:latin typeface="Lucida Sans" panose="020B0602030504020204" pitchFamily="34" charset="0"/>
              </a:rPr>
              <a:t>This </a:t>
            </a:r>
            <a:r>
              <a:rPr lang="en-US" sz="1100" b="1" i="1" dirty="0">
                <a:solidFill>
                  <a:schemeClr val="bg2">
                    <a:lumMod val="50000"/>
                  </a:schemeClr>
                </a:solidFill>
                <a:latin typeface="Lucida Sans" panose="020B0602030504020204" pitchFamily="34" charset="0"/>
              </a:rPr>
              <a:t>is truly an amazing home that you must see!</a:t>
            </a:r>
            <a:endParaRPr lang="en-US" sz="1100" b="1"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3232 </a:t>
            </a:r>
            <a:r>
              <a:rPr lang="en-US" sz="18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Hagerty</a:t>
            </a: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a:t>
            </a:r>
            <a:r>
              <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Drive</a:t>
            </a:r>
          </a:p>
          <a:p>
            <a:pPr algn="r"/>
            <a:r>
              <a:rPr lang="en-US" sz="12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Maclaura</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Hall - Charleston</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1419033 - $419,900</a:t>
            </a:r>
            <a:endPar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smtClean="0">
                  <a:latin typeface="Lucida Sans" panose="020B0602030504020204" pitchFamily="34" charset="0"/>
                </a:rPr>
                <a:t>leel@goldenbearrealty.com</a:t>
              </a: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a:latin typeface="Lucida Sans" panose="020B0602030504020204" pitchFamily="34" charset="0"/>
                </a:rPr>
                <a:t>637-0803 </a:t>
              </a:r>
              <a:r>
                <a:rPr lang="en-US" sz="900" dirty="0" smtClean="0">
                  <a:latin typeface="Lucida Sans" panose="020B0602030504020204" pitchFamily="34" charset="0"/>
                </a:rPr>
                <a:t>| Office </a:t>
              </a:r>
              <a:r>
                <a:rPr lang="en-US" sz="900" dirty="0">
                  <a:latin typeface="Lucida Sans" panose="020B0602030504020204" pitchFamily="34" charset="0"/>
                </a:rPr>
                <a:t>(855) </a:t>
              </a:r>
              <a:r>
                <a:rPr lang="en-US" sz="900" dirty="0" smtClean="0">
                  <a:latin typeface="Lucida Sans" panose="020B0602030504020204" pitchFamily="34" charset="0"/>
                </a:rPr>
                <a:t>725-5890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7692" y="9174549"/>
            <a:ext cx="1145648" cy="635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723774" y="9006243"/>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021" y="3776565"/>
            <a:ext cx="1155319" cy="7712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021" y="4819213"/>
            <a:ext cx="1155320"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8021" y="6904511"/>
            <a:ext cx="1155320" cy="7877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1274" y="228600"/>
            <a:ext cx="2560320" cy="1420585"/>
          </a:xfrm>
          <a:prstGeom prst="rect">
            <a:avLst/>
          </a:prstGeom>
          <a:effectLst/>
        </p:spPr>
      </p:pic>
      <p:pic>
        <p:nvPicPr>
          <p:cNvPr id="22"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021" y="5861862"/>
            <a:ext cx="1155319"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8021" y="7963594"/>
            <a:ext cx="1155320"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49531" y="3779304"/>
            <a:ext cx="1155317" cy="7712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49529" y="4824691"/>
            <a:ext cx="1155319"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49529" y="6915466"/>
            <a:ext cx="1155320"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49530" y="5870079"/>
            <a:ext cx="1155319" cy="7712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549529" y="7960854"/>
            <a:ext cx="1155319"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349</Words>
  <Application>Microsoft Office PowerPoint</Application>
  <PresentationFormat>Custom</PresentationFormat>
  <Paragraphs>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Sophisticated Private Paradise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2015-03-19T23:28:35Z</dcterms:modified>
</cp:coreProperties>
</file>