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972" y="-4374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gif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-1144" y="0"/>
            <a:ext cx="7315198" cy="9906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83" y="480775"/>
            <a:ext cx="5188545" cy="34399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" name="Rectangle 20"/>
          <p:cNvSpPr/>
          <p:nvPr/>
        </p:nvSpPr>
        <p:spPr>
          <a:xfrm>
            <a:off x="-572" y="8686800"/>
            <a:ext cx="7315198" cy="1377984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86" y="6031735"/>
            <a:ext cx="7313483" cy="726803"/>
          </a:xfrm>
        </p:spPr>
        <p:txBody>
          <a:bodyPr anchor="ctr">
            <a:noAutofit/>
          </a:bodyPr>
          <a:lstStyle/>
          <a:p>
            <a:r>
              <a:rPr lang="en-US" sz="1100" b="1" dirty="0">
                <a:solidFill>
                  <a:schemeClr val="tx2"/>
                </a:solidFill>
                <a:latin typeface="Century Gothic" panose="020B0502020202020204" pitchFamily="34" charset="0"/>
              </a:rPr>
              <a:t>~ Rare and glorious "Old Village" offering! Stately home with breath taking views ~  </a:t>
            </a:r>
          </a:p>
          <a:p>
            <a:r>
              <a:rPr lang="en-US" sz="1100" dirty="0">
                <a:solidFill>
                  <a:schemeClr val="tx2"/>
                </a:solidFill>
                <a:latin typeface="Century Gothic" panose="020B0502020202020204" pitchFamily="34" charset="0"/>
              </a:rPr>
              <a:t>Enter this beautiful meticulously maintained home and experience the open floor plan with spectacular harbor views from the Great room, Master bedroom and the kitchen/breakfast room.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44" y="5257800"/>
            <a:ext cx="7315199" cy="773934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323 Bennett Street</a:t>
            </a:r>
            <a:br>
              <a:rPr lang="en-US" sz="16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Old Village | Mount Pleasant | MLS# 17001659 | $2,650,000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572" y="9274314"/>
            <a:ext cx="7315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Frances M Horton</a:t>
            </a:r>
            <a:br>
              <a:rPr lang="en-US" sz="18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(843) 343-3901</a:t>
            </a:r>
          </a:p>
          <a:p>
            <a:pPr algn="r"/>
            <a:r>
              <a:rPr lang="en-US" sz="11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fmhorton5@gmail.com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737" y="9300041"/>
            <a:ext cx="1575437" cy="656432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571" y="9305092"/>
            <a:ext cx="23829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Old Dominion, REALTORS</a:t>
            </a:r>
          </a:p>
          <a:p>
            <a:r>
              <a:rPr lang="en-US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890 Johnnie </a:t>
            </a:r>
            <a:r>
              <a:rPr lang="en-US" sz="1200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Dodds</a:t>
            </a:r>
            <a:r>
              <a:rPr lang="en-US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 Blvd</a:t>
            </a:r>
          </a:p>
          <a:p>
            <a:r>
              <a:rPr lang="en-US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Mt Pleasant, SC 29464-6129</a:t>
            </a:r>
          </a:p>
        </p:txBody>
      </p:sp>
      <p:sp>
        <p:nvSpPr>
          <p:cNvPr id="23" name="Rectangle 22"/>
          <p:cNvSpPr/>
          <p:nvPr/>
        </p:nvSpPr>
        <p:spPr>
          <a:xfrm>
            <a:off x="-1145" y="0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Trajan Pro" panose="02020502050506020301" pitchFamily="18" charset="0"/>
              </a:rPr>
              <a:t>Old Village Charm With Harbor Views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45743" y="4205684"/>
            <a:ext cx="6821424" cy="897223"/>
            <a:chOff x="246888" y="4205684"/>
            <a:chExt cx="6821424" cy="897223"/>
          </a:xfrm>
        </p:grpSpPr>
        <p:pic>
          <p:nvPicPr>
            <p:cNvPr id="29" name="Picture 28"/>
            <p:cNvPicPr preferRelativeResize="0"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597"/>
            <a:stretch/>
          </p:blipFill>
          <p:spPr>
            <a:xfrm>
              <a:off x="246888" y="4206499"/>
              <a:ext cx="1350774" cy="89559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6" name="Picture 25"/>
            <p:cNvPicPr preferRelativeResize="0">
              <a:picLocks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7900" y="4205684"/>
              <a:ext cx="1353312" cy="89722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8" name="Picture 27"/>
            <p:cNvPicPr preferRelativeResize="0">
              <a:picLocks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91450" y="4205684"/>
              <a:ext cx="1353312" cy="89722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42" name="Picture 41"/>
            <p:cNvPicPr preferRelativeResize="0"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15000" y="4205684"/>
              <a:ext cx="1353312" cy="89722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grpSp>
        <p:nvGrpSpPr>
          <p:cNvPr id="8" name="Group 7"/>
          <p:cNvGrpSpPr/>
          <p:nvPr/>
        </p:nvGrpSpPr>
        <p:grpSpPr>
          <a:xfrm>
            <a:off x="245743" y="8071200"/>
            <a:ext cx="6821424" cy="897223"/>
            <a:chOff x="246888" y="8071200"/>
            <a:chExt cx="6821424" cy="897223"/>
          </a:xfrm>
        </p:grpSpPr>
        <p:pic>
          <p:nvPicPr>
            <p:cNvPr id="40" name="Picture 39"/>
            <p:cNvPicPr preferRelativeResize="0">
              <a:picLocks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9593" y="8071200"/>
              <a:ext cx="1353312" cy="89722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41" name="Picture 40"/>
            <p:cNvPicPr preferRelativeResize="0">
              <a:picLocks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15000" y="8071200"/>
              <a:ext cx="1353312" cy="89722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43" name="Picture 42"/>
            <p:cNvPicPr preferRelativeResize="0">
              <a:picLocks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6888" y="8071200"/>
              <a:ext cx="1353312" cy="89722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46" name="Picture 45"/>
            <p:cNvPicPr preferRelativeResize="0">
              <a:picLocks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92298" y="8071200"/>
              <a:ext cx="1353310" cy="89722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sp>
        <p:nvSpPr>
          <p:cNvPr id="6" name="Rectangle 5"/>
          <p:cNvSpPr/>
          <p:nvPr/>
        </p:nvSpPr>
        <p:spPr>
          <a:xfrm>
            <a:off x="78052" y="6705600"/>
            <a:ext cx="7156806" cy="1223412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i="1" dirty="0">
                <a:solidFill>
                  <a:schemeClr val="tx2"/>
                </a:solidFill>
                <a:latin typeface="Century Gothic" panose="020B0502020202020204" pitchFamily="34" charset="0"/>
              </a:rPr>
              <a:t>Heart of Pine floors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i="1" dirty="0">
                <a:solidFill>
                  <a:schemeClr val="tx2"/>
                </a:solidFill>
                <a:latin typeface="Century Gothic" panose="020B0502020202020204" pitchFamily="34" charset="0"/>
              </a:rPr>
              <a:t>10’ ceilings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i="1" dirty="0">
                <a:solidFill>
                  <a:schemeClr val="tx2"/>
                </a:solidFill>
                <a:latin typeface="Century Gothic" panose="020B0502020202020204" pitchFamily="34" charset="0"/>
              </a:rPr>
              <a:t>2 fireplaces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i="1" dirty="0">
                <a:solidFill>
                  <a:schemeClr val="tx2"/>
                </a:solidFill>
                <a:latin typeface="Century Gothic" panose="020B0502020202020204" pitchFamily="34" charset="0"/>
              </a:rPr>
              <a:t>Elevator w/ 3 stops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i="1" dirty="0">
                <a:solidFill>
                  <a:schemeClr val="tx2"/>
                </a:solidFill>
                <a:latin typeface="Century Gothic" panose="020B0502020202020204" pitchFamily="34" charset="0"/>
              </a:rPr>
              <a:t>Sub-Zero refrigerator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i="1" dirty="0">
                <a:solidFill>
                  <a:schemeClr val="tx2"/>
                </a:solidFill>
                <a:latin typeface="Century Gothic" panose="020B0502020202020204" pitchFamily="34" charset="0"/>
              </a:rPr>
              <a:t>2 Car Garage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i="1" dirty="0">
                <a:solidFill>
                  <a:schemeClr val="tx2"/>
                </a:solidFill>
                <a:latin typeface="Century Gothic" panose="020B0502020202020204" pitchFamily="34" charset="0"/>
              </a:rPr>
              <a:t>Delightful screened porch overlooking the Harbor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i="1" dirty="0">
                <a:solidFill>
                  <a:schemeClr val="tx2"/>
                </a:solidFill>
                <a:latin typeface="Century Gothic" panose="020B0502020202020204" pitchFamily="34" charset="0"/>
              </a:rPr>
              <a:t>Fabulous office on ground floor with handsome built ins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i="1" dirty="0">
                <a:solidFill>
                  <a:schemeClr val="tx2"/>
                </a:solidFill>
                <a:latin typeface="Century Gothic" panose="020B0502020202020204" pitchFamily="34" charset="0"/>
              </a:rPr>
              <a:t>MIL/guest suite with den, bedroom, and kitchenette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i="1" dirty="0">
                <a:solidFill>
                  <a:schemeClr val="tx2"/>
                </a:solidFill>
                <a:latin typeface="Century Gothic" panose="020B0502020202020204" pitchFamily="34" charset="0"/>
              </a:rPr>
              <a:t>PERKS: 3 heat pumps, 2 hot water heaters, security, irrigation, granite counters, &amp; Decor gas 5 </a:t>
            </a:r>
            <a:r>
              <a:rPr lang="en-US" sz="1050" i="1">
                <a:solidFill>
                  <a:schemeClr val="tx2"/>
                </a:solidFill>
                <a:latin typeface="Century Gothic" panose="020B0502020202020204" pitchFamily="34" charset="0"/>
              </a:rPr>
              <a:t>burner cooktop</a:t>
            </a:r>
            <a:endParaRPr lang="en-US" sz="1050" i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190</TotalTime>
  <Words>137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Book Antiqua</vt:lpstr>
      <vt:lpstr>Century Gothic</vt:lpstr>
      <vt:lpstr>Lucida Sans</vt:lpstr>
      <vt:lpstr>Trajan Pro</vt:lpstr>
      <vt:lpstr>Wingdings</vt:lpstr>
      <vt:lpstr>Wingdings 2</vt:lpstr>
      <vt:lpstr>Wingdings 3</vt:lpstr>
      <vt:lpstr>Apex</vt:lpstr>
      <vt:lpstr>323 Bennett Street Old Village | Mount Pleasant | MLS# 17001659 | $2,650,000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42</cp:revision>
  <dcterms:created xsi:type="dcterms:W3CDTF">2006-08-16T00:00:00Z</dcterms:created>
  <dcterms:modified xsi:type="dcterms:W3CDTF">2017-01-23T19:02:18Z</dcterms:modified>
</cp:coreProperties>
</file>