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20160819211915678563000000-o"/>
          <p:cNvSpPr>
            <a:spLocks noChangeArrowheads="1"/>
          </p:cNvSpPr>
          <p:nvPr/>
        </p:nvSpPr>
        <p:spPr bwMode="auto">
          <a:xfrm>
            <a:off x="112713" y="123825"/>
            <a:ext cx="7540625" cy="96662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036" y="231774"/>
            <a:ext cx="5202938" cy="34734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92" y="231775"/>
            <a:ext cx="1961803" cy="13096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82" y="1670844"/>
            <a:ext cx="1959424" cy="13081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93" y="3108325"/>
            <a:ext cx="1961801" cy="1309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82" y="4547393"/>
            <a:ext cx="1959424" cy="13081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92" y="5984874"/>
            <a:ext cx="1961803" cy="13096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93" y="7423943"/>
            <a:ext cx="1961801" cy="1309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5212" y="2732088"/>
            <a:ext cx="521176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323 Cypress Walk Way</a:t>
            </a:r>
            <a:br>
              <a:rPr kumimoji="0" lang="en-US" altLang="en-US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</a:br>
            <a:r>
              <a:rPr lang="en-US" altLang="en-US" sz="1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Nelliefield</a:t>
            </a:r>
            <a:r>
              <a:rPr lang="en-US" altLang="en-US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 Plantation ~ MLS# 16024941 ~ $274,900</a:t>
            </a:r>
            <a:endParaRPr kumimoji="0" lang="en-US" altLang="en-US" sz="16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3 Bedrooms ~ 2</a:t>
            </a:r>
            <a:r>
              <a:rPr kumimoji="0" lang="en-US" altLang="en-US" sz="1600" b="1" i="0" u="none" strike="noStrike" cap="none" normalizeH="0" baseline="0" noProof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½</a:t>
            </a:r>
            <a:r>
              <a:rPr kumimoji="0" lang="en-US" altLang="en-US" sz="16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 Bathrooms</a:t>
            </a:r>
            <a:endParaRPr kumimoji="0" lang="en-US" altLang="en-US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35212" y="3695700"/>
            <a:ext cx="5195888" cy="37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entury Gothic" panose="020B0502020202020204" pitchFamily="34" charset="0"/>
              </a:rPr>
              <a:t>Move-in ready home on a fully-stocked pond just a "stone's throw" from Mount Pleasant and its world-class, sun-kissed beaches, gourmet dining and terrific shopping opportunities. This home is truly “better than new” because it has all of the advantages of a brand-new home such as a new roof, new HVAC and high-tech features like a </a:t>
            </a:r>
            <a:r>
              <a:rPr lang="en-US" altLang="en-US" sz="1400" b="1" dirty="0" err="1">
                <a:latin typeface="Century Gothic" panose="020B0502020202020204" pitchFamily="34" charset="0"/>
              </a:rPr>
              <a:t>tankless</a:t>
            </a:r>
            <a:r>
              <a:rPr lang="en-US" altLang="en-US" sz="1400" b="1" dirty="0">
                <a:latin typeface="Century Gothic" panose="020B0502020202020204" pitchFamily="34" charset="0"/>
              </a:rPr>
              <a:t> hot water heater but, as opposed to the barren landscaping and noisy surrounding construction associated with new homes, this home has lush landscaping, quiet surroundings and a fully-stocked pond teaming with fish. The virtual “On Golden Pond" setting for this home is close to the brand-new K-12 Phillip Simmons school that everybody is talking about as well as all of the conveniences that Mount Pleasant has to offer, historic downtown Charleston and the ever-popular Daniel Island. Yes, this can ALL BE YOURS for the VERY BEST BARGAIN in the greater MOUNT PLEASANT area!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225859" y="39688"/>
            <a:ext cx="5330206" cy="503237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BETTER THAN NEW!</a:t>
            </a:r>
            <a:endParaRPr kumimoji="0" lang="en-US" altLang="en-US" sz="2000" b="1" i="0" u="none" strike="noStrike" cap="none" normalizeH="0" baseline="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9790113"/>
            <a:ext cx="77819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Century 21 Properties Plus | 3301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Salterbeck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Ct Suite 100 | Mt. Pleasant, SC 29466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 descr="C21_PropPl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8853488"/>
            <a:ext cx="14271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821738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Andi Walsh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myandigirl@gmail.com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821738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38759" r="60" b="23310"/>
          <a:stretch/>
        </p:blipFill>
        <p:spPr bwMode="auto">
          <a:xfrm>
            <a:off x="2344036" y="7423942"/>
            <a:ext cx="5172023" cy="13096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200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2016-09-13T00:28:37Z</dcterms:created>
  <dcterms:modified xsi:type="dcterms:W3CDTF">2016-09-23T14:12:10Z</dcterms:modified>
</cp:coreProperties>
</file>