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95"/>
          <a:stretch/>
        </p:blipFill>
        <p:spPr>
          <a:xfrm>
            <a:off x="139699" y="95248"/>
            <a:ext cx="7493003" cy="4400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3841"/>
            <a:ext cx="7772400" cy="758154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323 Martins Creek 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Lane</a:t>
            </a:r>
            <a:b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Beresford Hall | Charleston | MLS#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16007016 |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320,000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584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0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900" y="9006301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7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4495800"/>
            <a:ext cx="1546629" cy="1159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25568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7889263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5626955"/>
            <a:ext cx="1546629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926193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286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6758109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435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4362037"/>
            <a:ext cx="7772399" cy="91941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Build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Your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Dream Home 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41993" y="5278165"/>
            <a:ext cx="7768400" cy="984380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Gated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Beresford Hall Subdivision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Beautiful Martins Creek Lot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Dock in Place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.77 Acres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-6516" y="6376064"/>
            <a:ext cx="77978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Only minutes form the new Philip Simmons Elementary &amp; Middle Schools Opening 2016. High School Opening 2017.</a:t>
            </a:r>
            <a:endParaRPr lang="en-US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75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323 Martins Creek Lane Beresford Hall | Charleston | MLS# 16007016 | $320,000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32</cp:revision>
  <dcterms:created xsi:type="dcterms:W3CDTF">2006-08-16T00:00:00Z</dcterms:created>
  <dcterms:modified xsi:type="dcterms:W3CDTF">2016-03-29T13:27:21Z</dcterms:modified>
</cp:coreProperties>
</file>