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695"/>
          <a:stretch/>
        </p:blipFill>
        <p:spPr>
          <a:xfrm>
            <a:off x="139699" y="95248"/>
            <a:ext cx="7493003" cy="4400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3841"/>
            <a:ext cx="7772400" cy="758154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323 Martins Creek 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Lane</a:t>
            </a:r>
            <a:b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Beresford Hall | Charleston | MLS# 15021204 | $350,000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481119"/>
            <a:ext cx="7772398" cy="2572616"/>
          </a:xfrm>
        </p:spPr>
        <p:txBody>
          <a:bodyPr numCol="2" anchor="t">
            <a:no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Hidden Gem </a:t>
            </a:r>
          </a:p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Gated Community</a:t>
            </a:r>
          </a:p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Tidal Creek Lot </a:t>
            </a:r>
          </a:p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Dock in Place 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Pier &amp; Floating Dock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Pilings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for Boat Lift </a:t>
            </a:r>
            <a:endParaRPr lang="en-US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584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Rectangle 17"/>
          <p:cNvSpPr/>
          <p:nvPr/>
        </p:nvSpPr>
        <p:spPr>
          <a:xfrm>
            <a:off x="0" y="8991600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900" y="9006301"/>
            <a:ext cx="1129722" cy="647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7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4495800"/>
            <a:ext cx="1546629" cy="11599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-25568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7889263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5626955"/>
            <a:ext cx="1546629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http://photos.flexmls.com/chs/20150824202907804112000000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8901" y="8065759"/>
            <a:ext cx="555914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926193" y="8991600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286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6758109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435" y="7074357"/>
            <a:ext cx="1956816" cy="1467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0" y="3493499"/>
            <a:ext cx="7772399" cy="107721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Build </a:t>
            </a:r>
            <a:r>
              <a:rPr lang="en-US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Your 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Dream Home 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60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323 Martins Creek Lane Beresford Hall | Charleston | MLS# 15021204 | $350,000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</cp:lastModifiedBy>
  <cp:revision>29</cp:revision>
  <dcterms:created xsi:type="dcterms:W3CDTF">2006-08-16T00:00:00Z</dcterms:created>
  <dcterms:modified xsi:type="dcterms:W3CDTF">2015-10-27T15:57:16Z</dcterms:modified>
</cp:coreProperties>
</file>