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13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88" y="95248"/>
            <a:ext cx="6611157" cy="4400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66" y="4470400"/>
            <a:ext cx="7772400" cy="2082800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323 Martins Creek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Lane</a:t>
            </a:r>
            <a:b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Beresford Hall</a:t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Charleston</a:t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#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15021204</a:t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$338,000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67" y="6736704"/>
            <a:ext cx="7772398" cy="2026296"/>
          </a:xfrm>
        </p:spPr>
        <p:txBody>
          <a:bodyPr numCol="1" anchor="t">
            <a:noAutofit/>
          </a:bodyPr>
          <a:lstStyle/>
          <a:p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Hidden Gem in Gated Beresford Hall</a:t>
            </a:r>
          </a:p>
          <a:p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Tidal Creek Lot ~ Dock in Place</a:t>
            </a:r>
          </a:p>
          <a:p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Large Lot ~ .77 Acre</a:t>
            </a:r>
          </a:p>
          <a:p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Daniel Island School District </a:t>
            </a:r>
          </a:p>
          <a:p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Great View ~ Great Price </a:t>
            </a:r>
            <a:endParaRPr lang="en-US" sz="20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975" y="5181600"/>
            <a:ext cx="1946804" cy="14114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" name="Rectangle 17"/>
          <p:cNvSpPr/>
          <p:nvPr/>
        </p:nvSpPr>
        <p:spPr>
          <a:xfrm>
            <a:off x="0" y="8991600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</a:t>
            </a:r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donna.landry@cbunited.com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605" y="9006301"/>
            <a:ext cx="1129722" cy="6477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622" y="5181600"/>
            <a:ext cx="1922365" cy="14114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0" y="1295400"/>
            <a:ext cx="1546629" cy="11599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-6517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United of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 | 35 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Broad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St | Charleston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SC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29401 | www.thebestincharleston.com</a:t>
            </a:r>
            <a:endParaRPr lang="en-US" sz="105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1" y="4688863"/>
            <a:ext cx="1546628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0" y="2426555"/>
            <a:ext cx="1546629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http://photos.flexmls.com/chs/20150824202907804112000000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8901" y="8065759"/>
            <a:ext cx="555914" cy="742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926193" y="8991600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</a:t>
            </a:r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1" y="3557709"/>
            <a:ext cx="1546628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6267" y="76200"/>
            <a:ext cx="7772399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3200" b="1" i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A </a:t>
            </a:r>
            <a:r>
              <a:rPr lang="en-US" sz="3200" b="1" i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Dock </a:t>
            </a:r>
            <a:r>
              <a:rPr lang="en-US" sz="3200" b="1" i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For </a:t>
            </a:r>
            <a:r>
              <a:rPr lang="en-US" sz="3200" b="1" i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All Seasons</a:t>
            </a: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71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323 Martins Creek Lane  Beresford Hall Charleston MLS# 15021204 $338,000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31</cp:revision>
  <dcterms:created xsi:type="dcterms:W3CDTF">2006-08-16T00:00:00Z</dcterms:created>
  <dcterms:modified xsi:type="dcterms:W3CDTF">2015-12-09T18:48:04Z</dcterms:modified>
</cp:coreProperties>
</file>