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8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60" y="276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966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397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6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6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151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24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5875867"/>
            <a:ext cx="621792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3875619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82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40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046817"/>
            <a:ext cx="323215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2899833"/>
            <a:ext cx="323215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2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2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195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12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865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64067"/>
            <a:ext cx="2406651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64068"/>
            <a:ext cx="4089401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1913468"/>
            <a:ext cx="2406651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250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17033"/>
            <a:ext cx="438912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156452"/>
            <a:ext cx="438912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134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5"/>
            <a:ext cx="23164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834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mailto:gsandford29455@gmail.com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66200" y="4478798"/>
            <a:ext cx="3672800" cy="3580182"/>
          </a:xfrm>
        </p:spPr>
        <p:txBody>
          <a:bodyPr anchor="ctr">
            <a:normAutofit/>
          </a:bodyPr>
          <a:lstStyle/>
          <a:p>
            <a:r>
              <a:rPr lang="en-US" sz="14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This updated brick beauty is located in </a:t>
            </a:r>
            <a:r>
              <a:rPr lang="en-US" sz="1400" dirty="0" err="1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Rotherwood</a:t>
            </a:r>
            <a:r>
              <a:rPr lang="en-US" sz="14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Estates near the Greenway Trail and minutes to downtown. </a:t>
            </a:r>
          </a:p>
          <a:p>
            <a:endParaRPr lang="en-US" sz="1400" dirty="0">
              <a:solidFill>
                <a:srgbClr val="118D9A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3 Bedrooms 2 Full Baths, large kitchen, cathedral ceiling dining area and screen porch. Newly refinished hardwood floors, large family room also boasts a flex area that could be used as a home office. </a:t>
            </a:r>
          </a:p>
          <a:p>
            <a:endParaRPr lang="en-US" sz="1400" dirty="0">
              <a:solidFill>
                <a:srgbClr val="118D9A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NO HOA! There is plenty of room on the side driveway with double gates so bring that boat/RV along. Flood zone is AE, current owner pays $1211 annually.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1409" y="8421664"/>
            <a:ext cx="268517" cy="341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1" y="8291605"/>
            <a:ext cx="6857999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b="1" dirty="0">
                <a:latin typeface="Century Gothic" panose="020B0502020202020204" pitchFamily="34" charset="0"/>
                <a:cs typeface="Arial" panose="020B0604020202020204" pitchFamily="34" charset="0"/>
              </a:rPr>
              <a:t>Gerri </a:t>
            </a:r>
            <a:r>
              <a:rPr lang="en-US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Sandford</a:t>
            </a:r>
            <a:endParaRPr lang="en-US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400" dirty="0">
                <a:latin typeface="Century Gothic" panose="020B0502020202020204" pitchFamily="34" charset="0"/>
                <a:cs typeface="Arial" panose="020B0604020202020204" pitchFamily="34" charset="0"/>
              </a:rPr>
              <a:t>(843) 817-8762</a:t>
            </a:r>
          </a:p>
          <a:p>
            <a:pPr algn="r"/>
            <a:r>
              <a:rPr lang="en-US" sz="1400" dirty="0">
                <a:latin typeface="Century Gothic" panose="020B0502020202020204" pitchFamily="34" charset="0"/>
                <a:cs typeface="Arial" panose="020B0604020202020204" pitchFamily="34" charset="0"/>
                <a:hlinkClick r:id="rId3"/>
              </a:rPr>
              <a:t>gsandford29455@gmail.com</a:t>
            </a:r>
            <a:endParaRPr lang="en-US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173"/>
          <a:stretch/>
        </p:blipFill>
        <p:spPr>
          <a:xfrm>
            <a:off x="0" y="0"/>
            <a:ext cx="7315200" cy="4246172"/>
          </a:xfrm>
          <a:prstGeom prst="rect">
            <a:avLst/>
          </a:prstGeom>
          <a:ln>
            <a:noFill/>
          </a:ln>
          <a:effectLst/>
        </p:spPr>
      </p:pic>
      <p:sp>
        <p:nvSpPr>
          <p:cNvPr id="6" name="Rectangle 5"/>
          <p:cNvSpPr/>
          <p:nvPr/>
        </p:nvSpPr>
        <p:spPr>
          <a:xfrm>
            <a:off x="6705600" y="2971800"/>
            <a:ext cx="213360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n-US" sz="3600" b="1" dirty="0">
                <a:ln w="24500" cmpd="dbl">
                  <a:noFill/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Arial" panose="020B0604020202020204" pitchFamily="34" charset="0"/>
              </a:rPr>
              <a:t>Reduced $32,000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69167" y="4480136"/>
            <a:ext cx="1520830" cy="10195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384169" y="8763000"/>
            <a:ext cx="11429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" dirty="0">
                <a:latin typeface="Century Gothic" panose="020B0502020202020204" pitchFamily="34" charset="0"/>
                <a:cs typeface="Arial" panose="020B0604020202020204" pitchFamily="34" charset="0"/>
              </a:rPr>
              <a:t>Anchor Line Realty LLC</a:t>
            </a:r>
          </a:p>
          <a:p>
            <a:pPr algn="ctr"/>
            <a:r>
              <a:rPr lang="en-US" sz="600" dirty="0">
                <a:latin typeface="Century Gothic" panose="020B0502020202020204" pitchFamily="34" charset="0"/>
                <a:cs typeface="Arial" panose="020B0604020202020204" pitchFamily="34" charset="0"/>
              </a:rPr>
              <a:t>1619 Samuel Rd</a:t>
            </a:r>
          </a:p>
          <a:p>
            <a:pPr algn="ctr"/>
            <a:r>
              <a:rPr lang="en-US" sz="600" dirty="0">
                <a:latin typeface="Century Gothic" panose="020B0502020202020204" pitchFamily="34" charset="0"/>
                <a:cs typeface="Arial" panose="020B0604020202020204" pitchFamily="34" charset="0"/>
              </a:rPr>
              <a:t>Charleston, SC 29412</a:t>
            </a:r>
          </a:p>
        </p:txBody>
      </p:sp>
      <p:sp>
        <p:nvSpPr>
          <p:cNvPr id="8" name="Diagonal Stripe 7"/>
          <p:cNvSpPr/>
          <p:nvPr/>
        </p:nvSpPr>
        <p:spPr>
          <a:xfrm>
            <a:off x="0" y="-7443"/>
            <a:ext cx="1981202" cy="2098913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 rot="18795444">
            <a:off x="-473978" y="461925"/>
            <a:ext cx="2425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West Ashley</a:t>
            </a:r>
          </a:p>
          <a:p>
            <a:pPr algn="ctr"/>
            <a:r>
              <a:rPr lang="en-US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Close to Downtown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315200" cy="1240837"/>
          </a:xfrm>
        </p:spPr>
        <p:txBody>
          <a:bodyPr>
            <a:noAutofit/>
          </a:bodyPr>
          <a:lstStyle/>
          <a:p>
            <a:pPr algn="r"/>
            <a:r>
              <a:rPr lang="en-US" sz="20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323 Susan Drive</a:t>
            </a:r>
            <a:br>
              <a:rPr lang="en-US" sz="20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1400" b="1" dirty="0" err="1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Rotherwood</a:t>
            </a:r>
            <a:r>
              <a:rPr lang="en-US" sz="14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Estates</a:t>
            </a:r>
            <a:br>
              <a:rPr lang="en-US" sz="14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14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Charleston, SC 29407</a:t>
            </a:r>
            <a:br>
              <a:rPr lang="en-US" sz="14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14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MLS# 20016195</a:t>
            </a:r>
            <a:br>
              <a:rPr lang="en-US" sz="14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14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$349,000</a:t>
            </a:r>
            <a:endParaRPr lang="en-US" sz="1800" dirty="0">
              <a:solidFill>
                <a:schemeClr val="bg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1" y="5761913"/>
            <a:ext cx="1520829" cy="101671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69169" y="5761913"/>
            <a:ext cx="1520829" cy="101671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1" y="7042269"/>
            <a:ext cx="1520829" cy="101671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69169" y="7042269"/>
            <a:ext cx="1520829" cy="101671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4481556"/>
            <a:ext cx="1520830" cy="101671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0679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</TotalTime>
  <Words>140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Edwardian Script ITC</vt:lpstr>
      <vt:lpstr>Office Theme</vt:lpstr>
      <vt:lpstr>323 Susan Drive Rotherwood Estates Charleston, SC 29407 MLS# 20016195 $349,000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1861 Cat Tail Row Rice Hollow · Charleston MLS# 15000442 · $285,000</dc:title>
  <dc:creator>CVH360</dc:creator>
  <cp:lastModifiedBy>A. Thomas Price</cp:lastModifiedBy>
  <cp:revision>22</cp:revision>
  <dcterms:created xsi:type="dcterms:W3CDTF">2006-08-16T00:00:00Z</dcterms:created>
  <dcterms:modified xsi:type="dcterms:W3CDTF">2020-06-26T11:01:01Z</dcterms:modified>
</cp:coreProperties>
</file>