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75" d="100"/>
          <a:sy n="75" d="100"/>
        </p:scale>
        <p:origin x="1560" y="-80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5/14/2018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b="11015"/>
          <a:stretch/>
        </p:blipFill>
        <p:spPr>
          <a:xfrm>
            <a:off x="990600" y="706346"/>
            <a:ext cx="5791200" cy="343419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580" y="0"/>
            <a:ext cx="7771241" cy="706345"/>
          </a:xfrm>
          <a:noFill/>
          <a:effectLst>
            <a:outerShdw blurRad="50800" dist="38100" dir="5400000" algn="t" rotWithShape="0">
              <a:prstClr val="black">
                <a:alpha val="40000"/>
              </a:prstClr>
            </a:outerShdw>
          </a:effectLst>
        </p:spPr>
        <p:txBody>
          <a:bodyPr anchor="ctr">
            <a:noAutofit/>
          </a:bodyPr>
          <a:lstStyle/>
          <a:p>
            <a:r>
              <a:rPr lang="en-US" sz="2500" b="1" i="1" dirty="0">
                <a:solidFill>
                  <a:schemeClr val="bg1"/>
                </a:solidFill>
                <a:effectLst>
                  <a:outerShdw blurRad="38100" dist="38100" dir="2700000" algn="tl">
                    <a:srgbClr val="000000">
                      <a:alpha val="43137"/>
                    </a:srgbClr>
                  </a:outerShdw>
                </a:effectLst>
                <a:latin typeface="Century Gothic" panose="020B0502020202020204" pitchFamily="34" charset="0"/>
              </a:rPr>
              <a:t>Great Price for A Great Property In Myrtle Beach!</a:t>
            </a:r>
          </a:p>
        </p:txBody>
      </p:sp>
      <p:sp>
        <p:nvSpPr>
          <p:cNvPr id="3" name="Subtitle 2"/>
          <p:cNvSpPr>
            <a:spLocks noGrp="1"/>
          </p:cNvSpPr>
          <p:nvPr>
            <p:ph type="subTitle" idx="1"/>
          </p:nvPr>
        </p:nvSpPr>
        <p:spPr>
          <a:xfrm>
            <a:off x="44196" y="6029324"/>
            <a:ext cx="7684009" cy="2348091"/>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Palm Cove is an exciting new home community on Palmetto Point Blvd. just across Hwy 17 Bypass from Withers Preserve and the Market Common area. This great location provides quick access to the beach, Market Common, recreation areas, walking areas, ball fields, Coastal Grand Mall,...and just about any location on the beach,...easy access everywhere! Great open plan with many upgrades as standard,...granite counter tops, stainless steel finish appliances, upgraded wood cabinets with dove tail construction and slam proof construction detail, et cetera. Note also that this particular lot is a premium lot,...oversized and located at the end of Palm Cove Circle,...with just one neighboring property on one side. Sign on property. Easy to See!</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1457" y="8111176"/>
            <a:ext cx="1212221" cy="53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0" y="9319736"/>
            <a:ext cx="3456849" cy="738664"/>
          </a:xfrm>
          <a:prstGeom prst="rect">
            <a:avLst/>
          </a:prstGeom>
        </p:spPr>
        <p:txBody>
          <a:bodyPr wrap="square">
            <a:spAutoFit/>
          </a:bodyPr>
          <a:lstStyle/>
          <a:p>
            <a:pPr algn="ctr"/>
            <a:r>
              <a:rPr lang="en-US" sz="1400" dirty="0">
                <a:solidFill>
                  <a:schemeClr val="bg1"/>
                </a:solidFill>
                <a:latin typeface="Century Gothic" panose="020B0502020202020204" pitchFamily="34" charset="0"/>
              </a:rPr>
              <a:t>The Sun Group</a:t>
            </a:r>
          </a:p>
          <a:p>
            <a:pPr algn="ctr"/>
            <a:r>
              <a:rPr lang="en-US" sz="1400" dirty="0">
                <a:solidFill>
                  <a:schemeClr val="bg1"/>
                </a:solidFill>
                <a:latin typeface="Century Gothic" panose="020B0502020202020204" pitchFamily="34" charset="0"/>
              </a:rPr>
              <a:t>PO Box 2278</a:t>
            </a:r>
          </a:p>
          <a:p>
            <a:pPr algn="ctr"/>
            <a:r>
              <a:rPr lang="en-US" sz="1400" dirty="0">
                <a:solidFill>
                  <a:schemeClr val="bg1"/>
                </a:solidFill>
                <a:latin typeface="Century Gothic" panose="020B0502020202020204" pitchFamily="34" charset="0"/>
              </a:rPr>
              <a:t>Murrells Inlet, SC, 29576</a:t>
            </a: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032353" y="7193565"/>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315551" y="9319736"/>
            <a:ext cx="3456849" cy="738664"/>
          </a:xfrm>
          <a:prstGeom prst="rect">
            <a:avLst/>
          </a:prstGeom>
        </p:spPr>
        <p:txBody>
          <a:bodyPr wrap="square">
            <a:spAutoFit/>
          </a:bodyPr>
          <a:lstStyle/>
          <a:p>
            <a:pPr algn="ctr"/>
            <a:r>
              <a:rPr lang="fr-FR" sz="1400" b="1" dirty="0">
                <a:solidFill>
                  <a:schemeClr val="bg1"/>
                </a:solidFill>
                <a:latin typeface="Century Gothic" panose="020B0502020202020204" pitchFamily="34" charset="0"/>
              </a:rPr>
              <a:t>Don Morris</a:t>
            </a:r>
          </a:p>
          <a:p>
            <a:pPr algn="ctr"/>
            <a:r>
              <a:rPr lang="fr-FR" sz="1400" dirty="0">
                <a:solidFill>
                  <a:schemeClr val="bg1"/>
                </a:solidFill>
                <a:latin typeface="Century Gothic" panose="020B0502020202020204" pitchFamily="34" charset="0"/>
              </a:rPr>
              <a:t>843-543-2272</a:t>
            </a:r>
          </a:p>
          <a:p>
            <a:pPr algn="ctr"/>
            <a:r>
              <a:rPr lang="fr-FR" sz="1400" dirty="0">
                <a:solidFill>
                  <a:schemeClr val="bg1"/>
                </a:solidFill>
                <a:latin typeface="Century Gothic" panose="020B0502020202020204" pitchFamily="34" charset="0"/>
              </a:rPr>
              <a:t>dimorris7@gmail.com</a:t>
            </a:r>
            <a:endParaRPr lang="en-US" sz="1400" dirty="0">
              <a:solidFill>
                <a:schemeClr val="bg1"/>
              </a:solidFill>
              <a:latin typeface="Century Gothic" panose="020B0502020202020204" pitchFamily="34" charset="0"/>
            </a:endParaRP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t="7796" b="7796"/>
          <a:stretch/>
        </p:blipFill>
        <p:spPr>
          <a:xfrm>
            <a:off x="6203579" y="8377416"/>
            <a:ext cx="1371600" cy="77152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8200" y="6854532"/>
            <a:ext cx="1561453" cy="1042416"/>
          </a:xfrm>
          <a:prstGeom prst="rect">
            <a:avLst/>
          </a:prstGeom>
          <a:ln>
            <a:noFill/>
          </a:ln>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1460" y="8377416"/>
            <a:ext cx="1371600" cy="771524"/>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9341" y="8377416"/>
            <a:ext cx="1371600" cy="77152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3579" y="5257800"/>
            <a:ext cx="1371600" cy="77152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99341" y="5257800"/>
            <a:ext cx="1371600" cy="771525"/>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222" y="5257800"/>
            <a:ext cx="1371600" cy="771525"/>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01460" y="5257800"/>
            <a:ext cx="1371600" cy="77152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80" y="4140537"/>
            <a:ext cx="7771241" cy="1015663"/>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324 Palm Cove Circle</a:t>
            </a:r>
          </a:p>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Palm Cove ~ Myrtle Beach, SC 29588 ~ MLS# 1809264 ~ $169,900</a:t>
            </a:r>
          </a:p>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3 BD ·  2 BA ·  1301-1400 Est. </a:t>
            </a:r>
            <a:r>
              <a:rPr lang="en-US" sz="1800" b="1">
                <a:solidFill>
                  <a:schemeClr val="bg1"/>
                </a:solidFill>
                <a:effectLst>
                  <a:outerShdw blurRad="38100" dist="38100" dir="2700000" algn="tl">
                    <a:srgbClr val="000000">
                      <a:alpha val="43137"/>
                    </a:srgbClr>
                  </a:outerShdw>
                </a:effectLst>
                <a:latin typeface="Century Gothic" panose="020B0502020202020204" pitchFamily="34" charset="0"/>
              </a:rPr>
              <a:t>SF Under </a:t>
            </a: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Roof</a:t>
            </a:r>
            <a:endPar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0" name="Picture 19">
            <a:extLst>
              <a:ext uri="{FF2B5EF4-FFF2-40B4-BE49-F238E27FC236}">
                <a16:creationId xmlns:a16="http://schemas.microsoft.com/office/drawing/2014/main" id="{75F85532-0F50-4AE4-B13B-2A7B2B5462D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222" y="8377416"/>
            <a:ext cx="1371600" cy="771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200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Great Price for A Great Property In Myrtle Beach!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63</cp:revision>
  <dcterms:created xsi:type="dcterms:W3CDTF">2006-08-16T00:00:00Z</dcterms:created>
  <dcterms:modified xsi:type="dcterms:W3CDTF">2018-05-14T15:28:45Z</dcterms:modified>
</cp:coreProperties>
</file>