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0F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554" y="-1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5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8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9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9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3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4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0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2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5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B2EB7D-DABC-47F4-86EA-1405B574EB0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70AC6-7FD0-48A3-B7D7-084F97FBC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8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F568D-C07D-788D-BF13-1FCA0724B4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FF8152-21C4-9D08-23B4-4DDE02774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A69DF6-9E7C-787E-58D4-7A407B03D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37" y="0"/>
            <a:ext cx="6465126" cy="9144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1CB1B28-C5E9-F4D8-F8CE-BD5C8773C7D8}"/>
              </a:ext>
            </a:extLst>
          </p:cNvPr>
          <p:cNvSpPr/>
          <p:nvPr/>
        </p:nvSpPr>
        <p:spPr>
          <a:xfrm>
            <a:off x="196437" y="4425696"/>
            <a:ext cx="6465126" cy="926592"/>
          </a:xfrm>
          <a:prstGeom prst="rect">
            <a:avLst/>
          </a:prstGeom>
          <a:solidFill>
            <a:srgbClr val="F8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ysClr val="windowText" lastClr="000000"/>
                </a:solidFill>
                <a:latin typeface="Aptos" panose="020B0004020202020204" pitchFamily="34" charset="0"/>
              </a:rPr>
              <a:t>SUNDAY, SEPTEMBER 21 FROM 12P-3P</a:t>
            </a:r>
          </a:p>
          <a:p>
            <a:pPr algn="ctr"/>
            <a:br>
              <a:rPr lang="en-US" sz="1100" dirty="0">
                <a:solidFill>
                  <a:sysClr val="windowText" lastClr="000000"/>
                </a:solidFill>
                <a:latin typeface="Aptos" panose="020B0004020202020204" pitchFamily="34" charset="0"/>
              </a:rPr>
            </a:br>
            <a:r>
              <a:rPr lang="en-US" dirty="0">
                <a:solidFill>
                  <a:sysClr val="windowText" lastClr="000000"/>
                </a:solidFill>
                <a:latin typeface="Aptos" panose="020B0004020202020204" pitchFamily="34" charset="0"/>
              </a:rPr>
              <a:t>4 BEDS | 3½ BATHS | 2,784sf | $949,000</a:t>
            </a:r>
            <a:endParaRPr lang="en-US" sz="2000" dirty="0">
              <a:solidFill>
                <a:sysClr val="windowText" lastClr="000000"/>
              </a:solidFill>
              <a:latin typeface="Aptos" panose="020B00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EBEF81-9B9A-4FC9-8FCB-1483A2503686}"/>
              </a:ext>
            </a:extLst>
          </p:cNvPr>
          <p:cNvSpPr/>
          <p:nvPr/>
        </p:nvSpPr>
        <p:spPr>
          <a:xfrm>
            <a:off x="1460500" y="2927350"/>
            <a:ext cx="3937000" cy="7239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  <a:latin typeface="Bell MT" panose="02020503060305020303" pitchFamily="18" charset="0"/>
              </a:rPr>
              <a:t>324 MEGANS BAY LANE</a:t>
            </a:r>
          </a:p>
          <a:p>
            <a:pPr algn="ctr"/>
            <a:r>
              <a:rPr lang="en-US" sz="1400" dirty="0">
                <a:solidFill>
                  <a:sysClr val="windowText" lastClr="000000"/>
                </a:solidFill>
                <a:latin typeface="Aptos" panose="020B0004020202020204" pitchFamily="34" charset="0"/>
              </a:rPr>
              <a:t>CHARLESTON, SOUTH CAROLINA</a:t>
            </a:r>
          </a:p>
          <a:p>
            <a:pPr algn="ctr"/>
            <a:r>
              <a:rPr lang="en-US" sz="1400" dirty="0">
                <a:solidFill>
                  <a:sysClr val="windowText" lastClr="000000"/>
                </a:solidFill>
                <a:latin typeface="Aptos" panose="020B0004020202020204" pitchFamily="34" charset="0"/>
              </a:rPr>
              <a:t>DANIEL ISLAND SCHOOLS</a:t>
            </a:r>
            <a:endParaRPr lang="en-US" sz="1600" dirty="0">
              <a:solidFill>
                <a:sysClr val="windowText" lastClr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812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29</Words>
  <Application>Microsoft Office PowerPoint</Application>
  <PresentationFormat>Letter Paper (8.5x11 in)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Bell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2</cp:revision>
  <dcterms:created xsi:type="dcterms:W3CDTF">2025-09-15T20:38:06Z</dcterms:created>
  <dcterms:modified xsi:type="dcterms:W3CDTF">2025-09-16T16:58:28Z</dcterms:modified>
</cp:coreProperties>
</file>