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gif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3512" y="377785"/>
            <a:ext cx="6781495" cy="508612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7348519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***PRICE REDUCTION***</a:t>
            </a:r>
            <a:endParaRPr lang="en-US" sz="2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83512" y="6307522"/>
            <a:ext cx="6781495" cy="2836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latin typeface="Tw Cen MT" pitchFamily="34" charset="0"/>
                <a:cs typeface="Arial" pitchFamily="34" charset="0"/>
              </a:rPr>
              <a:t>Great Business/Investment opportunity. Fully equipped restaurant on 1st floor with kitchen and storage or possible additional rental unit. 3 residential rental units upstairs. 2 are currently rented on month to month basis. One unit needs renovation. Only 3 miles from down town.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700" b="1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latin typeface="Tw Cen MT" pitchFamily="34" charset="0"/>
                <a:cs typeface="Arial" pitchFamily="34" charset="0"/>
              </a:rPr>
              <a:t>Unit 1: </a:t>
            </a:r>
            <a:r>
              <a:rPr lang="en-US" sz="1700" b="1" dirty="0" err="1">
                <a:latin typeface="Tw Cen MT" pitchFamily="34" charset="0"/>
                <a:cs typeface="Arial" pitchFamily="34" charset="0"/>
              </a:rPr>
              <a:t>SqFt</a:t>
            </a:r>
            <a:r>
              <a:rPr lang="en-US" sz="1700" b="1" dirty="0">
                <a:latin typeface="Tw Cen MT" pitchFamily="34" charset="0"/>
                <a:cs typeface="Arial" pitchFamily="34" charset="0"/>
              </a:rPr>
              <a:t>: 2,058; Baths: 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latin typeface="Tw Cen MT" pitchFamily="34" charset="0"/>
                <a:cs typeface="Arial" pitchFamily="34" charset="0"/>
              </a:rPr>
              <a:t>Unit 2: </a:t>
            </a:r>
            <a:r>
              <a:rPr lang="en-US" sz="1700" b="1" dirty="0" err="1">
                <a:latin typeface="Tw Cen MT" pitchFamily="34" charset="0"/>
                <a:cs typeface="Arial" pitchFamily="34" charset="0"/>
              </a:rPr>
              <a:t>SqFt</a:t>
            </a:r>
            <a:r>
              <a:rPr lang="en-US" sz="1700" b="1" dirty="0">
                <a:latin typeface="Tw Cen MT" pitchFamily="34" charset="0"/>
                <a:cs typeface="Arial" pitchFamily="34" charset="0"/>
              </a:rPr>
              <a:t>: 450; Bedrooms: 1; Baths: 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latin typeface="Tw Cen MT" pitchFamily="34" charset="0"/>
                <a:cs typeface="Arial" pitchFamily="34" charset="0"/>
              </a:rPr>
              <a:t>Unit 3: </a:t>
            </a:r>
            <a:r>
              <a:rPr lang="en-US" sz="1700" b="1" dirty="0" err="1">
                <a:latin typeface="Tw Cen MT" pitchFamily="34" charset="0"/>
                <a:cs typeface="Arial" pitchFamily="34" charset="0"/>
              </a:rPr>
              <a:t>SqFt</a:t>
            </a:r>
            <a:r>
              <a:rPr lang="en-US" sz="1700" b="1" dirty="0">
                <a:latin typeface="Tw Cen MT" pitchFamily="34" charset="0"/>
                <a:cs typeface="Arial" pitchFamily="34" charset="0"/>
              </a:rPr>
              <a:t>: 450; Bedrooms: 1; Baths: 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latin typeface="Tw Cen MT" pitchFamily="34" charset="0"/>
                <a:cs typeface="Arial" pitchFamily="34" charset="0"/>
              </a:rPr>
              <a:t>Unit 4: </a:t>
            </a:r>
            <a:r>
              <a:rPr lang="en-US" sz="1700" b="1" dirty="0" err="1">
                <a:latin typeface="Tw Cen MT" pitchFamily="34" charset="0"/>
                <a:cs typeface="Arial" pitchFamily="34" charset="0"/>
              </a:rPr>
              <a:t>SqFt</a:t>
            </a:r>
            <a:r>
              <a:rPr lang="en-US" sz="1700" b="1" dirty="0">
                <a:latin typeface="Tw Cen MT" pitchFamily="34" charset="0"/>
                <a:cs typeface="Arial" pitchFamily="34" charset="0"/>
              </a:rPr>
              <a:t>: 450; Bedrooms: 1; Baths: 1</a:t>
            </a:r>
            <a:endParaRPr kumimoji="0" lang="en-US" sz="17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609738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5463906"/>
            <a:ext cx="7348519" cy="84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3255 Meeting Street Road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North Charleston, SC 29405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17008861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$249,000</a:t>
            </a:r>
            <a:endParaRPr kumimoji="0" lang="en-US" sz="105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8519" y="1587493"/>
            <a:ext cx="1677700" cy="12582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8519" y="114300"/>
            <a:ext cx="1677700" cy="12582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8520" y="4533880"/>
            <a:ext cx="1677698" cy="1258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8519" y="3060686"/>
            <a:ext cx="1677700" cy="12582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113</TotalTime>
  <Words>148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2017-05-26T12:18:29Z</dcterms:modified>
</cp:coreProperties>
</file>