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82296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 userDrawn="1">
          <p15:clr>
            <a:srgbClr val="A4A3A4"/>
          </p15:clr>
        </p15:guide>
        <p15:guide id="2" pos="259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AF80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2934" y="72"/>
      </p:cViewPr>
      <p:guideLst>
        <p:guide orient="horz" pos="3168"/>
        <p:guide pos="259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7220" y="3124626"/>
            <a:ext cx="699516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4440" y="5699760"/>
            <a:ext cx="576072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66460" y="402804"/>
            <a:ext cx="185166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11480" y="402804"/>
            <a:ext cx="541782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082" y="6463454"/>
            <a:ext cx="699516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082" y="4263180"/>
            <a:ext cx="699516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11480" y="2346963"/>
            <a:ext cx="363474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83380" y="2346963"/>
            <a:ext cx="363474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11/12/2025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1480" y="2251499"/>
            <a:ext cx="3636169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1480" y="3189817"/>
            <a:ext cx="3636169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180523" y="2251499"/>
            <a:ext cx="3637597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80523" y="3189817"/>
            <a:ext cx="3637597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11/12/2025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11/12/2025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11/12/2025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1481" y="400474"/>
            <a:ext cx="2707482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7545" y="400474"/>
            <a:ext cx="4600576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1481" y="2104814"/>
            <a:ext cx="2707482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11/12/2025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13059" y="7040881"/>
            <a:ext cx="493776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613059" y="898736"/>
            <a:ext cx="493776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13059" y="7872097"/>
            <a:ext cx="493776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11/12/2025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11480" y="402802"/>
            <a:ext cx="740664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1480" y="2346963"/>
            <a:ext cx="740664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11480" y="9322648"/>
            <a:ext cx="192024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11/12/2025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11780" y="9322648"/>
            <a:ext cx="260604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897880" y="9322648"/>
            <a:ext cx="192024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13" Type="http://schemas.openxmlformats.org/officeDocument/2006/relationships/image" Target="../media/image12.jpeg"/><Relationship Id="rId3" Type="http://schemas.openxmlformats.org/officeDocument/2006/relationships/image" Target="../media/image2.jpg"/><Relationship Id="rId7" Type="http://schemas.openxmlformats.org/officeDocument/2006/relationships/image" Target="../media/image6.jpeg"/><Relationship Id="rId12" Type="http://schemas.openxmlformats.org/officeDocument/2006/relationships/image" Target="../media/image11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jpg"/><Relationship Id="rId10" Type="http://schemas.openxmlformats.org/officeDocument/2006/relationships/image" Target="../media/image9.jpeg"/><Relationship Id="rId4" Type="http://schemas.openxmlformats.org/officeDocument/2006/relationships/image" Target="../media/image3.pn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" name="Picture 2">
            <a:extLst>
              <a:ext uri="{FF2B5EF4-FFF2-40B4-BE49-F238E27FC236}">
                <a16:creationId xmlns:a16="http://schemas.microsoft.com/office/drawing/2014/main" id="{3663381F-0A94-4919-A616-D115A0188A7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2120" y="559456"/>
            <a:ext cx="4068652" cy="2712435"/>
          </a:xfrm>
          <a:prstGeom prst="rect">
            <a:avLst/>
          </a:prstGeom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228600" y="0"/>
            <a:ext cx="7772400" cy="10058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3395286"/>
            <a:ext cx="4070772" cy="490914"/>
          </a:xfrm>
        </p:spPr>
        <p:txBody>
          <a:bodyPr anchor="ctr">
            <a:noAutofit/>
          </a:bodyPr>
          <a:lstStyle/>
          <a:p>
            <a:r>
              <a:rPr lang="en-US" sz="2600" b="1" dirty="0">
                <a:latin typeface="Futura Bk BT" panose="020B0502020204020303" pitchFamily="34" charset="0"/>
                <a:cs typeface="Microsoft Sans Serif" panose="020B0604020202020204" pitchFamily="34" charset="0"/>
              </a:rPr>
              <a:t>3255 Walter Drive</a:t>
            </a:r>
          </a:p>
        </p:txBody>
      </p:sp>
      <p:sp>
        <p:nvSpPr>
          <p:cNvPr id="6" name="Rectangle 5"/>
          <p:cNvSpPr/>
          <p:nvPr/>
        </p:nvSpPr>
        <p:spPr>
          <a:xfrm>
            <a:off x="455023" y="9136336"/>
            <a:ext cx="2057401" cy="67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dirty="0">
                <a:latin typeface="Futura Bk BT" panose="020B0502020204020303" pitchFamily="34" charset="0"/>
                <a:cs typeface="Microsoft Sans Serif" panose="020B0604020202020204" pitchFamily="34" charset="0"/>
              </a:rPr>
              <a:t>Kelly Rozier</a:t>
            </a:r>
          </a:p>
          <a:p>
            <a:pPr algn="ctr"/>
            <a:r>
              <a:rPr lang="en-US" sz="1100" dirty="0">
                <a:latin typeface="Futura Bk BT" panose="020B0502020204020303" pitchFamily="34" charset="0"/>
                <a:cs typeface="Microsoft Sans Serif" panose="020B0604020202020204" pitchFamily="34" charset="0"/>
              </a:rPr>
              <a:t>(843) 209-3129</a:t>
            </a:r>
          </a:p>
          <a:p>
            <a:pPr algn="ctr"/>
            <a:r>
              <a:rPr lang="en-US" sz="1100" dirty="0">
                <a:latin typeface="Futura Bk BT" panose="020B0502020204020303" pitchFamily="34" charset="0"/>
                <a:cs typeface="Microsoft Sans Serif" panose="020B0604020202020204" pitchFamily="34" charset="0"/>
              </a:rPr>
              <a:t>kellywrozier@gmail.com</a:t>
            </a:r>
          </a:p>
        </p:txBody>
      </p:sp>
      <p:sp>
        <p:nvSpPr>
          <p:cNvPr id="9" name="Rectangle 8"/>
          <p:cNvSpPr/>
          <p:nvPr/>
        </p:nvSpPr>
        <p:spPr>
          <a:xfrm>
            <a:off x="5717178" y="9197891"/>
            <a:ext cx="2057400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000" dirty="0">
                <a:latin typeface="Futura Bk BT" panose="020B0502020204020303" pitchFamily="34" charset="0"/>
                <a:cs typeface="Microsoft Sans Serif" panose="020B0604020202020204" pitchFamily="34" charset="0"/>
              </a:rPr>
              <a:t>Brand Name Real Estate</a:t>
            </a:r>
          </a:p>
          <a:p>
            <a:pPr algn="ctr"/>
            <a:r>
              <a:rPr lang="en-US" sz="1000" dirty="0">
                <a:latin typeface="Futura Bk BT" panose="020B0502020204020303" pitchFamily="34" charset="0"/>
                <a:cs typeface="Microsoft Sans Serif" panose="020B0604020202020204" pitchFamily="34" charset="0"/>
              </a:rPr>
              <a:t>4 Carriage Lane Suite 106</a:t>
            </a:r>
          </a:p>
          <a:p>
            <a:pPr algn="ctr"/>
            <a:r>
              <a:rPr lang="en-US" sz="1000" dirty="0">
                <a:latin typeface="Futura Bk BT" panose="020B0502020204020303" pitchFamily="34" charset="0"/>
                <a:cs typeface="Microsoft Sans Serif" panose="020B0604020202020204" pitchFamily="34" charset="0"/>
              </a:rPr>
              <a:t>Charleston, SC 29407</a:t>
            </a: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-848187" y="9720042"/>
            <a:ext cx="338358" cy="3383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Rectangle 7"/>
          <p:cNvSpPr/>
          <p:nvPr/>
        </p:nvSpPr>
        <p:spPr>
          <a:xfrm>
            <a:off x="0" y="0"/>
            <a:ext cx="8229600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200" b="1" i="1" dirty="0">
                <a:ln w="12700">
                  <a:noFill/>
                  <a:prstDash val="solid"/>
                </a:ln>
                <a:solidFill>
                  <a:srgbClr val="FF0000"/>
                </a:solidFill>
                <a:latin typeface="Futura Lt BT" panose="020B0402020204020303" pitchFamily="34" charset="0"/>
                <a:cs typeface="Narkisim" panose="020E0502050101010101" pitchFamily="34" charset="-79"/>
              </a:rPr>
              <a:t>Village Gardens Move-in Ready End-Unit Townhome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5386626"/>
            <a:ext cx="8229600" cy="2308307"/>
          </a:xfrm>
        </p:spPr>
        <p:txBody>
          <a:bodyPr anchor="ctr">
            <a:noAutofit/>
          </a:bodyPr>
          <a:lstStyle/>
          <a:p>
            <a:r>
              <a:rPr lang="en-US" sz="1400" dirty="0">
                <a:solidFill>
                  <a:schemeClr val="tx1"/>
                </a:solidFill>
              </a:rPr>
              <a:t>Welcome home to this beautifully updated two-bedroom, two-bathroom end-unit townhome, perfectly situated on the highly sought-after Johns Island. Step inside to find hardwood floors, tile, brand-new carpet and fresh paint throughout. The kitchen features new stainless steel appliances, ample cabinetry, and a bright open layout for comfort. A washer and dryer convey, making this home completely move-in ready. Relax and unwind in your private, fenced backyard, offering a peaceful time for morning coffee or evening cookouts. Located just minutes from popular restaurants, shops, and breweries along Maybank Highway. It's also just a short drive to Kiawah, Seabrook, James Island, and Downtown Charleston. </a:t>
            </a:r>
          </a:p>
          <a:p>
            <a:endParaRPr lang="en-US" sz="1400" dirty="0">
              <a:solidFill>
                <a:schemeClr val="tx1"/>
              </a:solidFill>
            </a:endParaRPr>
          </a:p>
          <a:p>
            <a:r>
              <a:rPr lang="en-US" sz="1400" dirty="0">
                <a:solidFill>
                  <a:schemeClr val="tx1"/>
                </a:solidFill>
              </a:rPr>
              <a:t>Come see this gem in person to appreciate all it has to offer.</a:t>
            </a:r>
          </a:p>
        </p:txBody>
      </p:sp>
      <p:pic>
        <p:nvPicPr>
          <p:cNvPr id="29" name="Picture 8">
            <a:extLst>
              <a:ext uri="{FF2B5EF4-FFF2-40B4-BE49-F238E27FC236}">
                <a16:creationId xmlns:a16="http://schemas.microsoft.com/office/drawing/2014/main" id="{55B3B569-3376-4D82-A1BF-523C777B253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3333538" y="9119980"/>
            <a:ext cx="1562527" cy="7098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2">
            <a:extLst>
              <a:ext uri="{FF2B5EF4-FFF2-40B4-BE49-F238E27FC236}">
                <a16:creationId xmlns:a16="http://schemas.microsoft.com/office/drawing/2014/main" id="{EFC7ED8F-3853-0A1C-7DF0-9E5729E8BF4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4158829" y="559456"/>
            <a:ext cx="4068651" cy="2712434"/>
          </a:xfrm>
          <a:prstGeom prst="rect">
            <a:avLst/>
          </a:prstGeom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7" name="Picture 2">
            <a:extLst>
              <a:ext uri="{FF2B5EF4-FFF2-40B4-BE49-F238E27FC236}">
                <a16:creationId xmlns:a16="http://schemas.microsoft.com/office/drawing/2014/main" id="{51701123-87C8-4632-3EF5-AE5090858EC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1428" y="7696200"/>
            <a:ext cx="1828800" cy="1219200"/>
          </a:xfrm>
          <a:prstGeom prst="rect">
            <a:avLst/>
          </a:prstGeom>
          <a:ln>
            <a:solidFill>
              <a:schemeClr val="bg1"/>
            </a:solidFill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2" name="Picture 2">
            <a:extLst>
              <a:ext uri="{FF2B5EF4-FFF2-40B4-BE49-F238E27FC236}">
                <a16:creationId xmlns:a16="http://schemas.microsoft.com/office/drawing/2014/main" id="{D5291C9C-FA38-D6D2-6811-7BE943CF528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2137401" y="7698733"/>
            <a:ext cx="1823101" cy="1215401"/>
          </a:xfrm>
          <a:prstGeom prst="rect">
            <a:avLst/>
          </a:prstGeom>
          <a:ln>
            <a:solidFill>
              <a:schemeClr val="bg1"/>
            </a:solidFill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0" name="Picture 2">
            <a:extLst>
              <a:ext uri="{FF2B5EF4-FFF2-40B4-BE49-F238E27FC236}">
                <a16:creationId xmlns:a16="http://schemas.microsoft.com/office/drawing/2014/main" id="{941B31B1-B33C-0D1C-1DEC-887DFCCA4D9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4268628" y="7697468"/>
            <a:ext cx="1826896" cy="1217931"/>
          </a:xfrm>
          <a:prstGeom prst="rect">
            <a:avLst/>
          </a:prstGeom>
          <a:ln>
            <a:solidFill>
              <a:schemeClr val="bg1"/>
            </a:solidFill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11" name="Title 1">
            <a:extLst>
              <a:ext uri="{FF2B5EF4-FFF2-40B4-BE49-F238E27FC236}">
                <a16:creationId xmlns:a16="http://schemas.microsoft.com/office/drawing/2014/main" id="{FF36FFE3-C014-022C-0D93-44B013BF2AC2}"/>
              </a:ext>
            </a:extLst>
          </p:cNvPr>
          <p:cNvSpPr txBox="1">
            <a:spLocks/>
          </p:cNvSpPr>
          <p:nvPr/>
        </p:nvSpPr>
        <p:spPr>
          <a:xfrm>
            <a:off x="4158828" y="3392424"/>
            <a:ext cx="4070772" cy="493776"/>
          </a:xfrm>
          <a:prstGeom prst="rect">
            <a:avLst/>
          </a:prstGeom>
        </p:spPr>
        <p:txBody>
          <a:bodyPr vert="horz" lIns="101882" tIns="50941" rIns="101882" bIns="50941" rtlCol="0" anchor="ctr">
            <a:noAutofit/>
          </a:bodyPr>
          <a:lstStyle>
            <a:lvl1pPr algn="ctr" defTabSz="1018824" rtl="0" eaLnBrk="1" latinLnBrk="0" hangingPunct="1">
              <a:spcBef>
                <a:spcPct val="0"/>
              </a:spcBef>
              <a:buNone/>
              <a:defRPr sz="49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600" b="1" dirty="0">
                <a:latin typeface="Futura Bk BT" panose="020B0502020204020303" pitchFamily="34" charset="0"/>
                <a:cs typeface="Microsoft Sans Serif" panose="020B0604020202020204" pitchFamily="34" charset="0"/>
              </a:rPr>
              <a:t>Johns Island, SC 29455</a:t>
            </a:r>
          </a:p>
          <a:p>
            <a:r>
              <a:rPr lang="en-US" sz="1600" b="1" dirty="0">
                <a:latin typeface="Futura Bk BT" panose="020B0502020204020303" pitchFamily="34" charset="0"/>
                <a:cs typeface="Microsoft Sans Serif" panose="020B0604020202020204" pitchFamily="34" charset="0"/>
              </a:rPr>
              <a:t>MLS# 25028518 | $360,000</a:t>
            </a:r>
          </a:p>
        </p:txBody>
      </p:sp>
      <p:pic>
        <p:nvPicPr>
          <p:cNvPr id="14" name="Picture 2">
            <a:extLst>
              <a:ext uri="{FF2B5EF4-FFF2-40B4-BE49-F238E27FC236}">
                <a16:creationId xmlns:a16="http://schemas.microsoft.com/office/drawing/2014/main" id="{BD891D0A-1688-F6B7-895C-C152EDA65B1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6400800" y="7696199"/>
            <a:ext cx="1828800" cy="1219200"/>
          </a:xfrm>
          <a:prstGeom prst="rect">
            <a:avLst/>
          </a:prstGeom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3" name="Picture 2">
            <a:extLst>
              <a:ext uri="{FF2B5EF4-FFF2-40B4-BE49-F238E27FC236}">
                <a16:creationId xmlns:a16="http://schemas.microsoft.com/office/drawing/2014/main" id="{E178FA66-F498-50B7-8564-62C3A62F3D4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0" y="4168693"/>
            <a:ext cx="1828800" cy="1219200"/>
          </a:xfrm>
          <a:prstGeom prst="rect">
            <a:avLst/>
          </a:prstGeom>
          <a:ln>
            <a:solidFill>
              <a:schemeClr val="bg1"/>
            </a:solidFill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5" name="Picture 2">
            <a:extLst>
              <a:ext uri="{FF2B5EF4-FFF2-40B4-BE49-F238E27FC236}">
                <a16:creationId xmlns:a16="http://schemas.microsoft.com/office/drawing/2014/main" id="{7787D128-815C-BAD6-D470-667151988F4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2136134" y="4171226"/>
            <a:ext cx="1823101" cy="1215401"/>
          </a:xfrm>
          <a:prstGeom prst="rect">
            <a:avLst/>
          </a:prstGeom>
          <a:ln>
            <a:solidFill>
              <a:schemeClr val="bg1"/>
            </a:solidFill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6" name="Picture 2">
            <a:extLst>
              <a:ext uri="{FF2B5EF4-FFF2-40B4-BE49-F238E27FC236}">
                <a16:creationId xmlns:a16="http://schemas.microsoft.com/office/drawing/2014/main" id="{76E780FE-17F3-4776-81B0-D698E34AE59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4266569" y="4169961"/>
            <a:ext cx="1826896" cy="1217931"/>
          </a:xfrm>
          <a:prstGeom prst="rect">
            <a:avLst/>
          </a:prstGeom>
          <a:ln>
            <a:solidFill>
              <a:schemeClr val="bg1"/>
            </a:solidFill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7" name="Picture 2">
            <a:extLst>
              <a:ext uri="{FF2B5EF4-FFF2-40B4-BE49-F238E27FC236}">
                <a16:creationId xmlns:a16="http://schemas.microsoft.com/office/drawing/2014/main" id="{2D5C2AFD-FC58-9241-5747-7C1D8C711C8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6400800" y="4168692"/>
            <a:ext cx="1828800" cy="1219200"/>
          </a:xfrm>
          <a:prstGeom prst="rect">
            <a:avLst/>
          </a:prstGeom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883232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612</TotalTime>
  <Words>181</Words>
  <Application>Microsoft Office PowerPoint</Application>
  <PresentationFormat>Custom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Futura Bk BT</vt:lpstr>
      <vt:lpstr>Futura Lt BT</vt:lpstr>
      <vt:lpstr>Office Theme</vt:lpstr>
      <vt:lpstr>3255 Walter Drive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103</cp:revision>
  <dcterms:created xsi:type="dcterms:W3CDTF">2006-08-16T00:00:00Z</dcterms:created>
  <dcterms:modified xsi:type="dcterms:W3CDTF">2025-11-12T13:48:50Z</dcterms:modified>
</cp:coreProperties>
</file>