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20" y="559456"/>
            <a:ext cx="4068652" cy="27124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95286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3255 Walter Drive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Village Gardens Move-in Ready End-Unit Townhome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86626"/>
            <a:ext cx="8229600" cy="23083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Welcome home to this beautifully updated two-bedroom, two-bathroom end-unit townhome, perfectly situated on the highly sought-after Johns Island. Step inside to find hardwood floors, tile, brand-new carpet and fresh paint throughout. The kitchen features new stainless steel appliances, ample cabinetry, and a bright open layout for comfort. A washer and dryer convey, making this home completely move-in ready. Relax and unwind in your private, fenced backyard, offering a peaceful time for morning coffee or evening cookouts. Located just minutes from popular restaurants, shops, and breweries along Maybank Highway. It's also just a short drive to Kiawah, Seabrook, James Island, and Downtown Charleston. 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400">
                <a:solidFill>
                  <a:schemeClr val="tx1"/>
                </a:solidFill>
              </a:rPr>
              <a:t>Come see this gem in person to appreciate all it has to offer.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58829" y="55945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8" y="7696200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7401" y="7698733"/>
            <a:ext cx="1823101" cy="121540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41B31B1-B33C-0D1C-1DEC-887DFCCA4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8628" y="7697468"/>
            <a:ext cx="1826896" cy="121793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4158828" y="3392424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Johns Island, SC 29455</a:t>
            </a:r>
          </a:p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25028518 | $360,000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D891D0A-1688-F6B7-895C-C152EDA6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7696199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E178FA66-F498-50B7-8564-62C3A62F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4168693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787D128-815C-BAD6-D470-667151988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6134" y="4171226"/>
            <a:ext cx="1823101" cy="121540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76E780FE-17F3-4776-81B0-D698E34AE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6569" y="4169961"/>
            <a:ext cx="1826896" cy="121793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2D5C2AFD-FC58-9241-5747-7C1D8C71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4168692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181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3255 Walter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104</cp:revision>
  <dcterms:created xsi:type="dcterms:W3CDTF">2006-08-16T00:00:00Z</dcterms:created>
  <dcterms:modified xsi:type="dcterms:W3CDTF">2025-12-29T20:37:17Z</dcterms:modified>
</cp:coreProperties>
</file>