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195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A4DB5-D16D-4883-A7DF-D4765BF534F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C690D-4033-4DCF-AA67-D69EA4767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36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C690D-4033-4DCF-AA67-D69EA47676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84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6484"/>
            <a:ext cx="77724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02717"/>
            <a:ext cx="6858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2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77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86834"/>
            <a:ext cx="1971675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86834"/>
            <a:ext cx="5800725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4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79653"/>
            <a:ext cx="78867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6119286"/>
            <a:ext cx="78867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85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34167"/>
            <a:ext cx="38862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34167"/>
            <a:ext cx="38862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8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6836"/>
            <a:ext cx="78867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241551"/>
            <a:ext cx="3868340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340100"/>
            <a:ext cx="386834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2241551"/>
            <a:ext cx="3887391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3340100"/>
            <a:ext cx="38873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7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47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9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316569"/>
            <a:ext cx="4629150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2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316569"/>
            <a:ext cx="4629150" cy="64981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5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6836"/>
            <a:ext cx="78867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34167"/>
            <a:ext cx="78867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4EC7B-2034-4158-8745-E7AE2FB7DBD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8475136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F61BF-9FC8-9F0C-E43A-85C76DAF61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4D330-B1AC-5901-A005-237246BD34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289F38-FA51-A208-74B5-84DCFF3F83CD}"/>
              </a:ext>
            </a:extLst>
          </p:cNvPr>
          <p:cNvSpPr/>
          <p:nvPr/>
        </p:nvSpPr>
        <p:spPr>
          <a:xfrm>
            <a:off x="0" y="0"/>
            <a:ext cx="9144000" cy="91439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71BDF7-EE0F-2648-A20F-EAC1A36686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7647" y="1755879"/>
            <a:ext cx="3185443" cy="212362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087025A-C9BD-910E-5464-2F36670DC51C}"/>
              </a:ext>
            </a:extLst>
          </p:cNvPr>
          <p:cNvGrpSpPr/>
          <p:nvPr/>
        </p:nvGrpSpPr>
        <p:grpSpPr>
          <a:xfrm>
            <a:off x="215121" y="1867717"/>
            <a:ext cx="8713759" cy="1527048"/>
            <a:chOff x="114300" y="1867717"/>
            <a:chExt cx="8713759" cy="152704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C912B0B-0D20-4A99-0240-3569820CEF10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1" b="5071"/>
            <a:stretch/>
          </p:blipFill>
          <p:spPr>
            <a:xfrm>
              <a:off x="114300" y="1867717"/>
              <a:ext cx="2286000" cy="15270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916BCCA-55D1-C0B1-2F83-6656F498FFB6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42059" y="1867717"/>
              <a:ext cx="2286000" cy="152704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94299A4-96EC-6B5E-3125-5E69931477F8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28179" y="1867717"/>
              <a:ext cx="2286000" cy="1527048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032F6FE-CF14-ECDB-6C65-D0668513678F}"/>
              </a:ext>
            </a:extLst>
          </p:cNvPr>
          <p:cNvSpPr/>
          <p:nvPr/>
        </p:nvSpPr>
        <p:spPr>
          <a:xfrm>
            <a:off x="-457200" y="121904"/>
            <a:ext cx="10058400" cy="1370728"/>
          </a:xfrm>
          <a:prstGeom prst="rect">
            <a:avLst/>
          </a:prstGeom>
          <a:solidFill>
            <a:srgbClr val="000000">
              <a:alpha val="50196"/>
            </a:srgb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7C24FE-4E1E-7106-30E2-C818BF120679}"/>
              </a:ext>
            </a:extLst>
          </p:cNvPr>
          <p:cNvSpPr txBox="1"/>
          <p:nvPr/>
        </p:nvSpPr>
        <p:spPr>
          <a:xfrm>
            <a:off x="138147" y="330215"/>
            <a:ext cx="46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BEST VALUE WITH UNBEATABLE PRICE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EA9801-4806-0E7E-90FB-E0BF83C95E16}"/>
              </a:ext>
            </a:extLst>
          </p:cNvPr>
          <p:cNvSpPr txBox="1"/>
          <p:nvPr/>
        </p:nvSpPr>
        <p:spPr>
          <a:xfrm>
            <a:off x="4638255" y="299437"/>
            <a:ext cx="4288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3256 Vinewood Place</a:t>
            </a:r>
          </a:p>
          <a:p>
            <a:pPr algn="r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Pepperhill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N Charleston, SC 29420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MLS# 24004751 | $245,000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2CEAFD-5D65-9E51-57AE-791C024158AC}"/>
              </a:ext>
            </a:extLst>
          </p:cNvPr>
          <p:cNvSpPr/>
          <p:nvPr/>
        </p:nvSpPr>
        <p:spPr>
          <a:xfrm>
            <a:off x="-457200" y="7888778"/>
            <a:ext cx="10058400" cy="1133318"/>
          </a:xfrm>
          <a:prstGeom prst="rect">
            <a:avLst/>
          </a:prstGeom>
          <a:solidFill>
            <a:srgbClr val="000000">
              <a:alpha val="50196"/>
            </a:srgb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254DF66-CDDA-6C01-10CF-F8684E99B0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7677" y="8025360"/>
            <a:ext cx="1893456" cy="86015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19E9C20-1525-E3A0-F9D8-0B555C05A2CC}"/>
              </a:ext>
            </a:extLst>
          </p:cNvPr>
          <p:cNvSpPr txBox="1"/>
          <p:nvPr/>
        </p:nvSpPr>
        <p:spPr>
          <a:xfrm>
            <a:off x="223666" y="8024550"/>
            <a:ext cx="27369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Susan Stanley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843-323-5573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susancstanley@gmail.com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A63211-62AA-823A-482D-C50C9213C041}"/>
              </a:ext>
            </a:extLst>
          </p:cNvPr>
          <p:cNvGrpSpPr/>
          <p:nvPr/>
        </p:nvGrpSpPr>
        <p:grpSpPr>
          <a:xfrm>
            <a:off x="3269198" y="8052479"/>
            <a:ext cx="2662139" cy="805917"/>
            <a:chOff x="4724399" y="3688314"/>
            <a:chExt cx="2662139" cy="805917"/>
          </a:xfrm>
        </p:grpSpPr>
        <p:pic>
          <p:nvPicPr>
            <p:cNvPr id="20" name="Graphic 19" descr="Bathtub outline">
              <a:extLst>
                <a:ext uri="{FF2B5EF4-FFF2-40B4-BE49-F238E27FC236}">
                  <a16:creationId xmlns:a16="http://schemas.microsoft.com/office/drawing/2014/main" id="{27E6D3C6-6D31-896D-54BA-892695102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700738" y="3688314"/>
              <a:ext cx="457200" cy="457200"/>
            </a:xfrm>
            <a:prstGeom prst="rect">
              <a:avLst/>
            </a:prstGeom>
          </p:spPr>
        </p:pic>
        <p:pic>
          <p:nvPicPr>
            <p:cNvPr id="22" name="Graphic 21" descr="House outline">
              <a:extLst>
                <a:ext uri="{FF2B5EF4-FFF2-40B4-BE49-F238E27FC236}">
                  <a16:creationId xmlns:a16="http://schemas.microsoft.com/office/drawing/2014/main" id="{BD7E5150-2DB8-1072-A63D-D191D3724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952999" y="3688314"/>
              <a:ext cx="457200" cy="457200"/>
            </a:xfrm>
            <a:prstGeom prst="rect">
              <a:avLst/>
            </a:prstGeom>
          </p:spPr>
        </p:pic>
        <p:pic>
          <p:nvPicPr>
            <p:cNvPr id="24" name="Graphic 23" descr="Bed outline">
              <a:extLst>
                <a:ext uri="{FF2B5EF4-FFF2-40B4-BE49-F238E27FC236}">
                  <a16:creationId xmlns:a16="http://schemas.microsoft.com/office/drawing/2014/main" id="{FD6FD87E-0B90-367A-FBE1-75EE352E3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826868" y="3688314"/>
              <a:ext cx="457200" cy="4572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F51A5C3-4FD1-F285-AE5E-E2DFEDB99448}"/>
                </a:ext>
              </a:extLst>
            </p:cNvPr>
            <p:cNvSpPr txBox="1"/>
            <p:nvPr/>
          </p:nvSpPr>
          <p:spPr>
            <a:xfrm>
              <a:off x="4724399" y="4248010"/>
              <a:ext cx="914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Avenir Next LT Pro Light" panose="020B0304020202020204" pitchFamily="34" charset="0"/>
                </a:rPr>
                <a:t>1,040 SF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277AD1-E4CD-2B98-5E83-21C14101D2FC}"/>
                </a:ext>
              </a:extLst>
            </p:cNvPr>
            <p:cNvSpPr txBox="1"/>
            <p:nvPr/>
          </p:nvSpPr>
          <p:spPr>
            <a:xfrm>
              <a:off x="5598269" y="4248010"/>
              <a:ext cx="914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Avenir Next LT Pro Light" panose="020B0304020202020204" pitchFamily="34" charset="0"/>
                </a:rPr>
                <a:t>3 BEDS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6C49783-08DF-7C37-46B2-DD3491FE7FD2}"/>
                </a:ext>
              </a:extLst>
            </p:cNvPr>
            <p:cNvSpPr txBox="1"/>
            <p:nvPr/>
          </p:nvSpPr>
          <p:spPr>
            <a:xfrm>
              <a:off x="6472138" y="4248010"/>
              <a:ext cx="914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Avenir Next LT Pro Light" panose="020B0304020202020204" pitchFamily="34" charset="0"/>
                </a:rPr>
                <a:t>1 BATH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6625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80</TotalTime>
  <Words>37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Next LT Pro Light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10</cp:revision>
  <dcterms:created xsi:type="dcterms:W3CDTF">2023-08-15T13:30:33Z</dcterms:created>
  <dcterms:modified xsi:type="dcterms:W3CDTF">2024-02-26T20:10:01Z</dcterms:modified>
</cp:coreProperties>
</file>