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6/16/2016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5.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hyperlink" Target="http://ponosrealestate.com/" TargetMode="External"/><Relationship Id="rId11" Type="http://schemas.openxmlformats.org/officeDocument/2006/relationships/image" Target="../media/image8.jpeg"/><Relationship Id="rId5" Type="http://schemas.openxmlformats.org/officeDocument/2006/relationships/hyperlink" Target="mailto:pono@ponosrealestate.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image" Target="../media/image3.jp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0" y="-20922"/>
            <a:ext cx="7772400" cy="5163633"/>
          </a:xfrm>
          <a:prstGeom prst="rect">
            <a:avLst/>
          </a:prstGeom>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087727" y="731958"/>
            <a:ext cx="3514056" cy="1729994"/>
          </a:xfrm>
        </p:spPr>
        <p:txBody>
          <a:bodyPr anchor="ctr">
            <a:noAutofit/>
          </a:bodyPr>
          <a:lstStyle/>
          <a:p>
            <a:pPr algn="r"/>
            <a:r>
              <a:rPr lang="en-US" sz="2000" b="1"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3258 Hartwell Street</a:t>
            </a:r>
            <a:br>
              <a:rPr lang="en-US" sz="2000" b="1"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Maybank Village</a:t>
            </a:r>
            <a:b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Johns Island, SC 29455</a:t>
            </a:r>
            <a:b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16013082</a:t>
            </a:r>
            <a:b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a:t>
            </a:r>
            <a:r>
              <a:rPr lang="en-US" sz="1600" dirty="0" smtClean="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329,975</a:t>
            </a:r>
            <a:endParaRPr lang="en-US" sz="1200" dirty="0">
              <a:solidFill>
                <a:schemeClr val="tx2">
                  <a:lumMod val="50000"/>
                </a:schemeClr>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371" y="5142711"/>
            <a:ext cx="7772399" cy="2633105"/>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2015 home available NOW! Why wait?! Gently lived in almost new home in Maybank Village. Premium Lot, every room from the back has a great view of the water, and better privacy than most other lots in the neighborhood. Large upgraded kitchen with top of the line fridge, double oven, granite countertops, under cabinet lighting and tons of storage. Huge island perfect for entertaining with your open concept main floor. Hardwood throughout kitchen, living room, and dining room. Master bedroom on the main floor has large bathroom </a:t>
            </a:r>
            <a:r>
              <a:rPr lang="en-US" sz="1600" dirty="0" err="1">
                <a:solidFill>
                  <a:schemeClr val="tx1"/>
                </a:solidFill>
                <a:latin typeface="Georgia" panose="02040502050405020303" pitchFamily="18" charset="0"/>
                <a:cs typeface="Microsoft Sans Serif" panose="020B0604020202020204" pitchFamily="34" charset="0"/>
              </a:rPr>
              <a:t>en</a:t>
            </a:r>
            <a:r>
              <a:rPr lang="en-US" sz="1600" dirty="0">
                <a:solidFill>
                  <a:schemeClr val="tx1"/>
                </a:solidFill>
                <a:latin typeface="Georgia" panose="02040502050405020303" pitchFamily="18" charset="0"/>
                <a:cs typeface="Microsoft Sans Serif" panose="020B0604020202020204" pitchFamily="34" charset="0"/>
              </a:rPr>
              <a:t> suite. His and hers walk in closets. Largest bedroom could be a second master. Media room with 5.1 Dolby Surround Sound. All bathrooms large with plenty of storage. Secondary bedrooms great size with walk in closets. </a:t>
            </a:r>
            <a:r>
              <a:rPr lang="en-US" sz="1600">
                <a:solidFill>
                  <a:schemeClr val="tx1"/>
                </a:solidFill>
                <a:latin typeface="Georgia" panose="02040502050405020303" pitchFamily="18" charset="0"/>
                <a:cs typeface="Microsoft Sans Serif" panose="020B0604020202020204" pitchFamily="34" charset="0"/>
              </a:rPr>
              <a:t>Screened in porch to enjoy the pond view.</a:t>
            </a:r>
            <a:endParaRPr lang="en-US" sz="14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97507" y="780864"/>
            <a:ext cx="2456793" cy="163218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3946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Joshua </a:t>
            </a:r>
            <a:r>
              <a:rPr lang="en-US" sz="1600" b="1" dirty="0" err="1">
                <a:latin typeface="Georgia" panose="02040502050405020303" pitchFamily="18" charset="0"/>
                <a:cs typeface="Microsoft Sans Serif" panose="020B0604020202020204" pitchFamily="34" charset="0"/>
              </a:rPr>
              <a:t>Pono</a:t>
            </a:r>
            <a:endParaRPr lang="en-US" sz="1600" b="1"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(619) 384-8163</a:t>
            </a:r>
          </a:p>
          <a:p>
            <a:pPr algn="ctr"/>
            <a:r>
              <a:rPr lang="en-US" sz="1200" dirty="0" smtClean="0">
                <a:latin typeface="Georgia" panose="02040502050405020303" pitchFamily="18" charset="0"/>
                <a:cs typeface="Microsoft Sans Serif" panose="020B0604020202020204" pitchFamily="34" charset="0"/>
                <a:hlinkClick r:id="rId5"/>
              </a:rPr>
              <a:t>pono@ponosrealestate.com</a:t>
            </a:r>
            <a:endParaRPr lang="en-US" sz="1200" dirty="0" smtClean="0">
              <a:latin typeface="Georgia" panose="02040502050405020303" pitchFamily="18" charset="0"/>
              <a:cs typeface="Microsoft Sans Serif" panose="020B0604020202020204" pitchFamily="34" charset="0"/>
            </a:endParaRPr>
          </a:p>
          <a:p>
            <a:pPr algn="ctr"/>
            <a:r>
              <a:rPr lang="en-US" sz="1200" dirty="0" smtClean="0">
                <a:latin typeface="Georgia" panose="02040502050405020303" pitchFamily="18" charset="0"/>
                <a:cs typeface="Microsoft Sans Serif" panose="020B0604020202020204" pitchFamily="34" charset="0"/>
                <a:hlinkClick r:id="rId6"/>
              </a:rPr>
              <a:t>www.ponosrealestate.com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707886"/>
          </a:xfrm>
          <a:prstGeom prst="rect">
            <a:avLst/>
          </a:prstGeom>
        </p:spPr>
        <p:txBody>
          <a:bodyPr wrap="square" anchor="t">
            <a:spAutoFit/>
          </a:bodyPr>
          <a:lstStyle/>
          <a:p>
            <a:pPr algn="ctr"/>
            <a:r>
              <a:rPr lang="en-US" sz="4000" b="1" dirty="0">
                <a:solidFill>
                  <a:schemeClr val="tx2">
                    <a:lumMod val="50000"/>
                  </a:schemeClr>
                </a:solidFill>
                <a:effectLst>
                  <a:outerShdw blurRad="38100" dist="38100" dir="2700000" algn="tl">
                    <a:srgbClr val="000000">
                      <a:alpha val="43137"/>
                    </a:srgbClr>
                  </a:outerShdw>
                </a:effectLst>
                <a:latin typeface="Gabriola" panose="04040605051002020D02" pitchFamily="82" charset="0"/>
              </a:rPr>
              <a:t> </a:t>
            </a:r>
            <a:r>
              <a:rPr lang="en-US" sz="4000" b="1" dirty="0" smtClean="0">
                <a:solidFill>
                  <a:schemeClr val="tx2">
                    <a:lumMod val="50000"/>
                  </a:schemeClr>
                </a:solidFill>
                <a:effectLst>
                  <a:outerShdw blurRad="38100" dist="38100" dir="2700000" algn="tl">
                    <a:srgbClr val="000000">
                      <a:alpha val="43137"/>
                    </a:srgbClr>
                  </a:outerShdw>
                </a:effectLst>
                <a:latin typeface="Gabriola" panose="04040605051002020D02" pitchFamily="82" charset="0"/>
              </a:rPr>
              <a:t>~ </a:t>
            </a:r>
            <a:r>
              <a:rPr lang="en-US" sz="4000" b="1" dirty="0" smtClean="0">
                <a:solidFill>
                  <a:schemeClr val="tx2">
                    <a:lumMod val="50000"/>
                  </a:schemeClr>
                </a:solidFill>
                <a:effectLst>
                  <a:outerShdw blurRad="38100" dist="38100" dir="2700000" algn="tl">
                    <a:srgbClr val="000000">
                      <a:alpha val="43137"/>
                    </a:srgbClr>
                  </a:outerShdw>
                </a:effectLst>
                <a:latin typeface="Gabriola" panose="04040605051002020D02" pitchFamily="82" charset="0"/>
              </a:rPr>
              <a:t>Priced to Move ~ </a:t>
            </a:r>
            <a:r>
              <a:rPr lang="en-US" sz="4000" b="1" dirty="0" smtClean="0">
                <a:solidFill>
                  <a:schemeClr val="tx2">
                    <a:lumMod val="50000"/>
                  </a:schemeClr>
                </a:solidFill>
                <a:effectLst>
                  <a:outerShdw blurRad="38100" dist="38100" dir="2700000" algn="tl">
                    <a:srgbClr val="000000">
                      <a:alpha val="43137"/>
                    </a:srgbClr>
                  </a:outerShdw>
                </a:effectLst>
                <a:latin typeface="Gabriola" panose="04040605051002020D02" pitchFamily="82" charset="0"/>
              </a:rPr>
              <a:t>Motivated Seller ~</a:t>
            </a:r>
            <a:endParaRPr lang="en-US" sz="4000" b="1" dirty="0">
              <a:solidFill>
                <a:schemeClr val="tx2">
                  <a:lumMod val="50000"/>
                </a:schemeClr>
              </a:solidFill>
              <a:effectLst>
                <a:outerShdw blurRad="38100" dist="38100" dir="2700000" algn="tl">
                  <a:srgbClr val="000000">
                    <a:alpha val="43137"/>
                  </a:srgbClr>
                </a:outerShdw>
              </a:effectLst>
              <a:latin typeface="Gabriola" panose="04040605051002020D02" pitchFamily="82" charset="0"/>
            </a:endParaRPr>
          </a:p>
        </p:txBody>
      </p:sp>
      <p:pic>
        <p:nvPicPr>
          <p:cNvPr id="25"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7" name="Group 6"/>
          <p:cNvGrpSpPr/>
          <p:nvPr/>
        </p:nvGrpSpPr>
        <p:grpSpPr>
          <a:xfrm>
            <a:off x="173357" y="3930009"/>
            <a:ext cx="7428426" cy="4882127"/>
            <a:chOff x="133767" y="3930009"/>
            <a:chExt cx="7428426" cy="4882127"/>
          </a:xfrm>
        </p:grpSpPr>
        <p:pic>
          <p:nvPicPr>
            <p:cNvPr id="18"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07713" y="3930009"/>
              <a:ext cx="1554480" cy="103272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088560" y="7777613"/>
              <a:ext cx="1554480" cy="103272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48137" y="7775816"/>
              <a:ext cx="155448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07713" y="7777613"/>
              <a:ext cx="1554480" cy="103272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3767" y="3931598"/>
              <a:ext cx="1549696" cy="10295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091749" y="3931598"/>
              <a:ext cx="1549696" cy="10295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4049731" y="3931598"/>
              <a:ext cx="1549696" cy="10295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133767" y="7779202"/>
              <a:ext cx="1549696" cy="1029548"/>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34" name="Picture 6"/>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193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3258 Hartwell Street Maybank Village Johns Island, SC 29455 MLS# 16013082 $329,975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2016-06-16T11:57:00Z</dcterms:modified>
</cp:coreProperties>
</file>