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9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Branch Creek Open House Saturday from 11-1!</a:t>
            </a:r>
            <a:br>
              <a:rPr lang="en-US" sz="3600" i="1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325 Brick Kiln | Summerville, SC 29483 | MLS# 16012719 | $279,000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137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Beaufain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MLS# 15000837 - $1,150,000</a:t>
            </a: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MRP</a:t>
            </a:r>
            <a:br>
              <a:rPr lang="en-US" sz="1200" dirty="0"/>
            </a:br>
            <a:r>
              <a:rPr lang="en-US" sz="1200" dirty="0">
                <a:hlinkClick r:id="rId5"/>
              </a:rPr>
              <a:t>melissabritt@remax.net</a:t>
            </a:r>
            <a:endParaRPr lang="en-US" sz="1200" dirty="0"/>
          </a:p>
          <a:p>
            <a:pPr algn="ctr"/>
            <a:r>
              <a:rPr lang="en-US" sz="1200" dirty="0"/>
              <a:t>Office: 843-442-8787 | Cell:  843.725.8016</a:t>
            </a:r>
          </a:p>
          <a:p>
            <a:pPr algn="ctr"/>
            <a:r>
              <a:rPr lang="en-US" sz="1200" dirty="0"/>
              <a:t>www.melissabritt.remax-carolina.com </a:t>
            </a:r>
          </a:p>
          <a:p>
            <a:pPr algn="ctr"/>
            <a:r>
              <a:rPr lang="en-US" sz="1100" dirty="0"/>
              <a:t>RE/MAX 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Beautiful 2-story home in popular neighborhood of Branch Creek! Upon entering you will notice formal dining room with coffered ceiling. Large kitchen with granite countertops, stainless steel appliances and built-in sound system. Eat-in kitchen and bar-top area as a bonus! Open to spacious living area with gas fireplace! Screened-in porch leads to fenced backyard perfect for entertaining. Upstairs you will find a loft with </a:t>
            </a:r>
            <a:r>
              <a:rPr lang="en-US" sz="1400" dirty="0" err="1">
                <a:solidFill>
                  <a:schemeClr val="bg1"/>
                </a:solidFill>
              </a:rPr>
              <a:t>french</a:t>
            </a:r>
            <a:r>
              <a:rPr lang="en-US" sz="1400" dirty="0">
                <a:solidFill>
                  <a:schemeClr val="bg1"/>
                </a:solidFill>
              </a:rPr>
              <a:t> doors perfect for kids playroom or office space. HUGE master with tray ceiling and double walk-in closets, complete with balcony porch is perfect for relaxing. Master bath boasts double sinks, garden tub &amp; stand-up shower. Two additional bedrooms upstairs as well as large laundry room. You don't want to miss out on this one!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8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7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Branch Creek Open House Saturday from 11-1! 325 Brick Kiln | Summerville, SC 29483 | MLS# 16012719 | $279,000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11</cp:revision>
  <dcterms:created xsi:type="dcterms:W3CDTF">2006-08-16T00:00:00Z</dcterms:created>
  <dcterms:modified xsi:type="dcterms:W3CDTF">2016-09-09T14:47:34Z</dcterms:modified>
</cp:coreProperties>
</file>