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7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hyperlink" Target="mailto:melissabritt@remax.net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066800"/>
          </a:xfrm>
        </p:spPr>
        <p:txBody>
          <a:bodyPr>
            <a:normAutofit/>
          </a:bodyPr>
          <a:lstStyle/>
          <a:p>
            <a:r>
              <a:rPr lang="en-US" sz="3600" i="1" dirty="0">
                <a:solidFill>
                  <a:schemeClr val="bg1"/>
                </a:solidFill>
              </a:rPr>
              <a:t>Price Reduced in Branch Creek!</a:t>
            </a:r>
            <a:br>
              <a:rPr lang="en-US" sz="3600" i="1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325 Brick Kiln | Summerville, SC 29483 | MLS# 16012719 | $282,000</a:t>
            </a:r>
            <a:endParaRPr lang="en-US" sz="3100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charlestonvirtualhomes.com/images/logos/remax_eli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5706844"/>
            <a:ext cx="21907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5706844"/>
            <a:ext cx="700444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5685443"/>
            <a:ext cx="914399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Melissa Britt </a:t>
            </a:r>
            <a:r>
              <a:rPr lang="en-US" sz="1400" b="1" dirty="0" err="1"/>
              <a:t>Thierfelder</a:t>
            </a:r>
            <a:r>
              <a:rPr lang="en-US" sz="1400" b="1" dirty="0"/>
              <a:t>, MRP</a:t>
            </a:r>
            <a:br>
              <a:rPr lang="en-US" sz="1200" dirty="0"/>
            </a:br>
            <a:r>
              <a:rPr lang="en-US" sz="1200" dirty="0">
                <a:hlinkClick r:id="rId5"/>
              </a:rPr>
              <a:t>melissabritt@remax.net</a:t>
            </a:r>
            <a:endParaRPr lang="en-US" sz="1200" dirty="0"/>
          </a:p>
          <a:p>
            <a:pPr algn="ctr"/>
            <a:r>
              <a:rPr lang="en-US" sz="1200" dirty="0"/>
              <a:t>Office: 843-442-8787 | Cell:  843.725.8016</a:t>
            </a:r>
          </a:p>
          <a:p>
            <a:pPr algn="ctr"/>
            <a:r>
              <a:rPr lang="en-US" sz="1200" dirty="0"/>
              <a:t>www.melissabritt.remax-carolina.com </a:t>
            </a:r>
          </a:p>
          <a:p>
            <a:pPr algn="ctr"/>
            <a:r>
              <a:rPr lang="en-US" sz="1100" dirty="0"/>
              <a:t>RE/MAX Elite | 91 Broad St | Charleston, SC 29401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356822" y="1295401"/>
            <a:ext cx="5762056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</a:rPr>
              <a:t>Beautiful 2-story home in popular neighborhood of Branch Creek! Upon entering you will notice formal dining room with coffered ceiling. Large kitchen with granite countertops, stainless steel appliances and built-in sound system. Eat-in kitchen and bar-top area as a bonus! Open to spacious living area with gas fireplace! Screened-in porch leads to fenced backyard perfect for entertaining. Upstairs you will find a loft with French doors perfect for kids playroom or office space. HUGE master with tray ceiling and double walk-in closets, complete with balcony porch is perfect for relaxing. Master bath boasts double sinks, garden tub &amp; stand-up shower. Two additional bedrooms upstairs as well as large laundry room. You don't want to miss out on this one!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1388529"/>
            <a:ext cx="3104458" cy="232834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3428868" y="2135746"/>
            <a:ext cx="3104458" cy="3077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out the virtual tour for more pix!</a:t>
            </a: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3928056"/>
            <a:ext cx="2090138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4674" y="3928056"/>
            <a:ext cx="2090138" cy="1567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9187" y="3928056"/>
            <a:ext cx="2090137" cy="15676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93700" y="3928056"/>
            <a:ext cx="2090138" cy="15676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iagonal Stripe 5"/>
          <p:cNvSpPr/>
          <p:nvPr/>
        </p:nvSpPr>
        <p:spPr>
          <a:xfrm>
            <a:off x="160161" y="1388529"/>
            <a:ext cx="1576653" cy="1524001"/>
          </a:xfrm>
          <a:prstGeom prst="diagStripe">
            <a:avLst>
              <a:gd name="adj" fmla="val 45228"/>
            </a:avLst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8949974">
            <a:off x="-350023" y="1624860"/>
            <a:ext cx="2180485" cy="617428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$1,000 Bonus</a:t>
            </a:r>
          </a:p>
          <a:p>
            <a:r>
              <a:rPr lang="en-US" sz="1600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if ratified by 8/30</a:t>
            </a:r>
            <a:endParaRPr lang="en-US" sz="1200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522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160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Price Reduced in Branch Creek! 325 Brick Kiln | Summerville, SC 29483 | MLS# 16012719 | $282,000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Harleston Village Open House Saturday March 21st 12-2</dc:title>
  <dc:creator>CVH360</dc:creator>
  <cp:lastModifiedBy>A. Thomas Price</cp:lastModifiedBy>
  <cp:revision>14</cp:revision>
  <dcterms:created xsi:type="dcterms:W3CDTF">2006-08-16T00:00:00Z</dcterms:created>
  <dcterms:modified xsi:type="dcterms:W3CDTF">2016-08-05T18:01:09Z</dcterms:modified>
</cp:coreProperties>
</file>