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3152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2B51"/>
    <a:srgbClr val="329F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372" y="-721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22077-BE97-4362-963F-EB504CB351A0}"/>
              </a:ext>
            </a:extLst>
          </p:cNvPr>
          <p:cNvSpPr>
            <a:spLocks noGrp="1"/>
          </p:cNvSpPr>
          <p:nvPr>
            <p:ph type="ctrTitle"/>
          </p:nvPr>
        </p:nvSpPr>
        <p:spPr>
          <a:xfrm>
            <a:off x="914400" y="1646133"/>
            <a:ext cx="5486400" cy="3501813"/>
          </a:xfrm>
        </p:spPr>
        <p:txBody>
          <a:bodyPr anchor="b"/>
          <a:lstStyle>
            <a:lvl1pPr algn="ctr">
              <a:defRPr sz="3600"/>
            </a:lvl1pPr>
          </a:lstStyle>
          <a:p>
            <a:r>
              <a:rPr lang="en-US"/>
              <a:t>Click to edit Master title style</a:t>
            </a:r>
          </a:p>
        </p:txBody>
      </p:sp>
      <p:sp>
        <p:nvSpPr>
          <p:cNvPr id="3" name="Subtitle 2">
            <a:extLst>
              <a:ext uri="{FF2B5EF4-FFF2-40B4-BE49-F238E27FC236}">
                <a16:creationId xmlns:a16="http://schemas.microsoft.com/office/drawing/2014/main" id="{C6F43CB3-B838-4D79-B020-30BA4002F5CE}"/>
              </a:ext>
            </a:extLst>
          </p:cNvPr>
          <p:cNvSpPr>
            <a:spLocks noGrp="1"/>
          </p:cNvSpPr>
          <p:nvPr>
            <p:ph type="subTitle" idx="1"/>
          </p:nvPr>
        </p:nvSpPr>
        <p:spPr>
          <a:xfrm>
            <a:off x="914400" y="5282989"/>
            <a:ext cx="5486400" cy="2428451"/>
          </a:xfrm>
        </p:spPr>
        <p:txBody>
          <a:bodyPr/>
          <a:lstStyle>
            <a:lvl1pPr marL="0" indent="0" algn="ctr">
              <a:buNone/>
              <a:defRPr sz="1440"/>
            </a:lvl1pPr>
            <a:lvl2pPr marL="274320" indent="0" algn="ctr">
              <a:buNone/>
              <a:defRPr sz="1200"/>
            </a:lvl2pPr>
            <a:lvl3pPr marL="548640" indent="0" algn="ctr">
              <a:buNone/>
              <a:defRPr sz="1080"/>
            </a:lvl3pPr>
            <a:lvl4pPr marL="822960" indent="0" algn="ctr">
              <a:buNone/>
              <a:defRPr sz="960"/>
            </a:lvl4pPr>
            <a:lvl5pPr marL="1097280" indent="0" algn="ctr">
              <a:buNone/>
              <a:defRPr sz="960"/>
            </a:lvl5pPr>
            <a:lvl6pPr marL="1371600" indent="0" algn="ctr">
              <a:buNone/>
              <a:defRPr sz="960"/>
            </a:lvl6pPr>
            <a:lvl7pPr marL="1645920" indent="0" algn="ctr">
              <a:buNone/>
              <a:defRPr sz="960"/>
            </a:lvl7pPr>
            <a:lvl8pPr marL="1920240" indent="0" algn="ctr">
              <a:buNone/>
              <a:defRPr sz="960"/>
            </a:lvl8pPr>
            <a:lvl9pPr marL="2194560" indent="0" algn="ctr">
              <a:buNone/>
              <a:defRPr sz="960"/>
            </a:lvl9pPr>
          </a:lstStyle>
          <a:p>
            <a:r>
              <a:rPr lang="en-US"/>
              <a:t>Click to edit Master subtitle style</a:t>
            </a:r>
          </a:p>
        </p:txBody>
      </p:sp>
      <p:sp>
        <p:nvSpPr>
          <p:cNvPr id="4" name="Date Placeholder 3">
            <a:extLst>
              <a:ext uri="{FF2B5EF4-FFF2-40B4-BE49-F238E27FC236}">
                <a16:creationId xmlns:a16="http://schemas.microsoft.com/office/drawing/2014/main" id="{73C73046-507A-4C6D-93F0-00C76C3C087E}"/>
              </a:ext>
            </a:extLst>
          </p:cNvPr>
          <p:cNvSpPr>
            <a:spLocks noGrp="1"/>
          </p:cNvSpPr>
          <p:nvPr>
            <p:ph type="dt" sz="half" idx="10"/>
          </p:nvPr>
        </p:nvSpPr>
        <p:spPr/>
        <p:txBody>
          <a:bodyPr/>
          <a:lstStyle/>
          <a:p>
            <a:fld id="{1D8BD707-D9CF-40AE-B4C6-C98DA3205C09}" type="datetimeFigureOut">
              <a:rPr lang="en-US" smtClean="0"/>
              <a:pPr/>
              <a:t>8/23/2019</a:t>
            </a:fld>
            <a:endParaRPr lang="en-US"/>
          </a:p>
        </p:txBody>
      </p:sp>
      <p:sp>
        <p:nvSpPr>
          <p:cNvPr id="5" name="Footer Placeholder 4">
            <a:extLst>
              <a:ext uri="{FF2B5EF4-FFF2-40B4-BE49-F238E27FC236}">
                <a16:creationId xmlns:a16="http://schemas.microsoft.com/office/drawing/2014/main" id="{FBBC12DC-E6C2-406A-87F3-5C52E5DD9C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8850BD-4CDD-49EC-860E-CEF3E0AC020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5676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7ADEA-63F8-4A55-B0D7-94CF0ADA3B3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C27D3B7-DCFE-4CB1-BD49-3429AB56B69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DB3C9E-E812-4F81-93FA-36B4B7475B8C}"/>
              </a:ext>
            </a:extLst>
          </p:cNvPr>
          <p:cNvSpPr>
            <a:spLocks noGrp="1"/>
          </p:cNvSpPr>
          <p:nvPr>
            <p:ph type="dt" sz="half" idx="10"/>
          </p:nvPr>
        </p:nvSpPr>
        <p:spPr/>
        <p:txBody>
          <a:bodyPr/>
          <a:lstStyle/>
          <a:p>
            <a:fld id="{1D8BD707-D9CF-40AE-B4C6-C98DA3205C09}" type="datetimeFigureOut">
              <a:rPr lang="en-US" smtClean="0"/>
              <a:pPr/>
              <a:t>8/23/2019</a:t>
            </a:fld>
            <a:endParaRPr lang="en-US"/>
          </a:p>
        </p:txBody>
      </p:sp>
      <p:sp>
        <p:nvSpPr>
          <p:cNvPr id="5" name="Footer Placeholder 4">
            <a:extLst>
              <a:ext uri="{FF2B5EF4-FFF2-40B4-BE49-F238E27FC236}">
                <a16:creationId xmlns:a16="http://schemas.microsoft.com/office/drawing/2014/main" id="{986716BC-F290-4FF4-97BA-6BB5D6792E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4FA843-BA73-4216-A328-675E30E0685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89325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0706CA5-C35F-4615-BCD8-BFFC5BAEB88E}"/>
              </a:ext>
            </a:extLst>
          </p:cNvPr>
          <p:cNvSpPr>
            <a:spLocks noGrp="1"/>
          </p:cNvSpPr>
          <p:nvPr>
            <p:ph type="title" orient="vert"/>
          </p:nvPr>
        </p:nvSpPr>
        <p:spPr>
          <a:xfrm>
            <a:off x="5234940" y="535517"/>
            <a:ext cx="1577340"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5282F5-FFC9-4771-B418-928965002A22}"/>
              </a:ext>
            </a:extLst>
          </p:cNvPr>
          <p:cNvSpPr>
            <a:spLocks noGrp="1"/>
          </p:cNvSpPr>
          <p:nvPr>
            <p:ph type="body" orient="vert" idx="1"/>
          </p:nvPr>
        </p:nvSpPr>
        <p:spPr>
          <a:xfrm>
            <a:off x="502920" y="535517"/>
            <a:ext cx="4640580"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281E00-549E-490E-819C-23D23DA4F561}"/>
              </a:ext>
            </a:extLst>
          </p:cNvPr>
          <p:cNvSpPr>
            <a:spLocks noGrp="1"/>
          </p:cNvSpPr>
          <p:nvPr>
            <p:ph type="dt" sz="half" idx="10"/>
          </p:nvPr>
        </p:nvSpPr>
        <p:spPr/>
        <p:txBody>
          <a:bodyPr/>
          <a:lstStyle/>
          <a:p>
            <a:fld id="{1D8BD707-D9CF-40AE-B4C6-C98DA3205C09}" type="datetimeFigureOut">
              <a:rPr lang="en-US" smtClean="0"/>
              <a:pPr/>
              <a:t>8/23/2019</a:t>
            </a:fld>
            <a:endParaRPr lang="en-US"/>
          </a:p>
        </p:txBody>
      </p:sp>
      <p:sp>
        <p:nvSpPr>
          <p:cNvPr id="5" name="Footer Placeholder 4">
            <a:extLst>
              <a:ext uri="{FF2B5EF4-FFF2-40B4-BE49-F238E27FC236}">
                <a16:creationId xmlns:a16="http://schemas.microsoft.com/office/drawing/2014/main" id="{9DB98EFC-196C-495B-AC1D-A3E0B15E13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C3002F-2C99-498E-A3E9-92417244A7F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15038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60665-D24F-4963-8243-CD9FF681C9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A3503C-AAA2-4A14-8153-5538D55BD8E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B81F3A-39C2-4263-88DE-CE60F7FB324D}"/>
              </a:ext>
            </a:extLst>
          </p:cNvPr>
          <p:cNvSpPr>
            <a:spLocks noGrp="1"/>
          </p:cNvSpPr>
          <p:nvPr>
            <p:ph type="dt" sz="half" idx="10"/>
          </p:nvPr>
        </p:nvSpPr>
        <p:spPr/>
        <p:txBody>
          <a:bodyPr/>
          <a:lstStyle/>
          <a:p>
            <a:fld id="{1D8BD707-D9CF-40AE-B4C6-C98DA3205C09}" type="datetimeFigureOut">
              <a:rPr lang="en-US" smtClean="0"/>
              <a:pPr/>
              <a:t>8/23/2019</a:t>
            </a:fld>
            <a:endParaRPr lang="en-US"/>
          </a:p>
        </p:txBody>
      </p:sp>
      <p:sp>
        <p:nvSpPr>
          <p:cNvPr id="5" name="Footer Placeholder 4">
            <a:extLst>
              <a:ext uri="{FF2B5EF4-FFF2-40B4-BE49-F238E27FC236}">
                <a16:creationId xmlns:a16="http://schemas.microsoft.com/office/drawing/2014/main" id="{8D3F9FF8-5433-4B61-B8A3-0F5DEE6BDA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5F240B-FA20-4C68-BBAA-D491B8603076}"/>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45886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D68A5-A4C0-4C51-AC18-493DD4A77EE0}"/>
              </a:ext>
            </a:extLst>
          </p:cNvPr>
          <p:cNvSpPr>
            <a:spLocks noGrp="1"/>
          </p:cNvSpPr>
          <p:nvPr>
            <p:ph type="title"/>
          </p:nvPr>
        </p:nvSpPr>
        <p:spPr>
          <a:xfrm>
            <a:off x="499110" y="2507617"/>
            <a:ext cx="6309360" cy="4184014"/>
          </a:xfrm>
        </p:spPr>
        <p:txBody>
          <a:bodyPr anchor="b"/>
          <a:lstStyle>
            <a:lvl1pPr>
              <a:defRPr sz="3600"/>
            </a:lvl1pPr>
          </a:lstStyle>
          <a:p>
            <a:r>
              <a:rPr lang="en-US"/>
              <a:t>Click to edit Master title style</a:t>
            </a:r>
          </a:p>
        </p:txBody>
      </p:sp>
      <p:sp>
        <p:nvSpPr>
          <p:cNvPr id="3" name="Text Placeholder 2">
            <a:extLst>
              <a:ext uri="{FF2B5EF4-FFF2-40B4-BE49-F238E27FC236}">
                <a16:creationId xmlns:a16="http://schemas.microsoft.com/office/drawing/2014/main" id="{C5735249-BD5F-442D-982A-5A085451D617}"/>
              </a:ext>
            </a:extLst>
          </p:cNvPr>
          <p:cNvSpPr>
            <a:spLocks noGrp="1"/>
          </p:cNvSpPr>
          <p:nvPr>
            <p:ph type="body" idx="1"/>
          </p:nvPr>
        </p:nvSpPr>
        <p:spPr>
          <a:xfrm>
            <a:off x="499110" y="6731213"/>
            <a:ext cx="6309360" cy="2200274"/>
          </a:xfrm>
        </p:spPr>
        <p:txBody>
          <a:bodyPr/>
          <a:lstStyle>
            <a:lvl1pPr marL="0" indent="0">
              <a:buNone/>
              <a:defRPr sz="1440">
                <a:solidFill>
                  <a:schemeClr val="tx1">
                    <a:tint val="75000"/>
                  </a:schemeClr>
                </a:solidFill>
              </a:defRPr>
            </a:lvl1pPr>
            <a:lvl2pPr marL="274320" indent="0">
              <a:buNone/>
              <a:defRPr sz="1200">
                <a:solidFill>
                  <a:schemeClr val="tx1">
                    <a:tint val="75000"/>
                  </a:schemeClr>
                </a:solidFill>
              </a:defRPr>
            </a:lvl2pPr>
            <a:lvl3pPr marL="548640" indent="0">
              <a:buNone/>
              <a:defRPr sz="1080">
                <a:solidFill>
                  <a:schemeClr val="tx1">
                    <a:tint val="75000"/>
                  </a:schemeClr>
                </a:solidFill>
              </a:defRPr>
            </a:lvl3pPr>
            <a:lvl4pPr marL="822960" indent="0">
              <a:buNone/>
              <a:defRPr sz="960">
                <a:solidFill>
                  <a:schemeClr val="tx1">
                    <a:tint val="75000"/>
                  </a:schemeClr>
                </a:solidFill>
              </a:defRPr>
            </a:lvl4pPr>
            <a:lvl5pPr marL="1097280" indent="0">
              <a:buNone/>
              <a:defRPr sz="960">
                <a:solidFill>
                  <a:schemeClr val="tx1">
                    <a:tint val="75000"/>
                  </a:schemeClr>
                </a:solidFill>
              </a:defRPr>
            </a:lvl5pPr>
            <a:lvl6pPr marL="1371600" indent="0">
              <a:buNone/>
              <a:defRPr sz="960">
                <a:solidFill>
                  <a:schemeClr val="tx1">
                    <a:tint val="75000"/>
                  </a:schemeClr>
                </a:solidFill>
              </a:defRPr>
            </a:lvl6pPr>
            <a:lvl7pPr marL="1645920" indent="0">
              <a:buNone/>
              <a:defRPr sz="960">
                <a:solidFill>
                  <a:schemeClr val="tx1">
                    <a:tint val="75000"/>
                  </a:schemeClr>
                </a:solidFill>
              </a:defRPr>
            </a:lvl7pPr>
            <a:lvl8pPr marL="1920240" indent="0">
              <a:buNone/>
              <a:defRPr sz="960">
                <a:solidFill>
                  <a:schemeClr val="tx1">
                    <a:tint val="75000"/>
                  </a:schemeClr>
                </a:solidFill>
              </a:defRPr>
            </a:lvl8pPr>
            <a:lvl9pPr marL="2194560" indent="0">
              <a:buNone/>
              <a:defRPr sz="96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ACEF503-E4AB-4C24-8F7A-9C8E37003C5E}"/>
              </a:ext>
            </a:extLst>
          </p:cNvPr>
          <p:cNvSpPr>
            <a:spLocks noGrp="1"/>
          </p:cNvSpPr>
          <p:nvPr>
            <p:ph type="dt" sz="half" idx="10"/>
          </p:nvPr>
        </p:nvSpPr>
        <p:spPr/>
        <p:txBody>
          <a:bodyPr/>
          <a:lstStyle/>
          <a:p>
            <a:fld id="{1D8BD707-D9CF-40AE-B4C6-C98DA3205C09}" type="datetimeFigureOut">
              <a:rPr lang="en-US" smtClean="0"/>
              <a:pPr/>
              <a:t>8/23/2019</a:t>
            </a:fld>
            <a:endParaRPr lang="en-US"/>
          </a:p>
        </p:txBody>
      </p:sp>
      <p:sp>
        <p:nvSpPr>
          <p:cNvPr id="5" name="Footer Placeholder 4">
            <a:extLst>
              <a:ext uri="{FF2B5EF4-FFF2-40B4-BE49-F238E27FC236}">
                <a16:creationId xmlns:a16="http://schemas.microsoft.com/office/drawing/2014/main" id="{D75B7CD2-171D-464F-97F6-603C0B4525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2AFED6-5773-48C5-82E8-84856B0826A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6982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E4329-729E-48E3-82C1-80C604E948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EBCE7E-DE3C-417B-88E6-17D7AAE4A302}"/>
              </a:ext>
            </a:extLst>
          </p:cNvPr>
          <p:cNvSpPr>
            <a:spLocks noGrp="1"/>
          </p:cNvSpPr>
          <p:nvPr>
            <p:ph sz="half" idx="1"/>
          </p:nvPr>
        </p:nvSpPr>
        <p:spPr>
          <a:xfrm>
            <a:off x="502920" y="2677584"/>
            <a:ext cx="310896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5773A6C-6149-4CAC-9C8E-CF8AEEA82D29}"/>
              </a:ext>
            </a:extLst>
          </p:cNvPr>
          <p:cNvSpPr>
            <a:spLocks noGrp="1"/>
          </p:cNvSpPr>
          <p:nvPr>
            <p:ph sz="half" idx="2"/>
          </p:nvPr>
        </p:nvSpPr>
        <p:spPr>
          <a:xfrm>
            <a:off x="3703320" y="2677584"/>
            <a:ext cx="310896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953D9B4-BF64-4082-86A2-6289C029858E}"/>
              </a:ext>
            </a:extLst>
          </p:cNvPr>
          <p:cNvSpPr>
            <a:spLocks noGrp="1"/>
          </p:cNvSpPr>
          <p:nvPr>
            <p:ph type="dt" sz="half" idx="10"/>
          </p:nvPr>
        </p:nvSpPr>
        <p:spPr/>
        <p:txBody>
          <a:bodyPr/>
          <a:lstStyle/>
          <a:p>
            <a:fld id="{1D8BD707-D9CF-40AE-B4C6-C98DA3205C09}" type="datetimeFigureOut">
              <a:rPr lang="en-US" smtClean="0"/>
              <a:pPr/>
              <a:t>8/23/2019</a:t>
            </a:fld>
            <a:endParaRPr lang="en-US"/>
          </a:p>
        </p:txBody>
      </p:sp>
      <p:sp>
        <p:nvSpPr>
          <p:cNvPr id="6" name="Footer Placeholder 5">
            <a:extLst>
              <a:ext uri="{FF2B5EF4-FFF2-40B4-BE49-F238E27FC236}">
                <a16:creationId xmlns:a16="http://schemas.microsoft.com/office/drawing/2014/main" id="{9B2D3C58-93CE-4F41-B167-EDDE75E276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EFFA22-E772-474E-A20A-50CE3596E67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50828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D4D10-9E2B-4AFD-B3D5-F06C34A80AAC}"/>
              </a:ext>
            </a:extLst>
          </p:cNvPr>
          <p:cNvSpPr>
            <a:spLocks noGrp="1"/>
          </p:cNvSpPr>
          <p:nvPr>
            <p:ph type="title"/>
          </p:nvPr>
        </p:nvSpPr>
        <p:spPr>
          <a:xfrm>
            <a:off x="503873" y="535517"/>
            <a:ext cx="6309360"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C9334565-C3ED-4EBF-BA57-E193143AC83E}"/>
              </a:ext>
            </a:extLst>
          </p:cNvPr>
          <p:cNvSpPr>
            <a:spLocks noGrp="1"/>
          </p:cNvSpPr>
          <p:nvPr>
            <p:ph type="body" idx="1"/>
          </p:nvPr>
        </p:nvSpPr>
        <p:spPr>
          <a:xfrm>
            <a:off x="503873" y="2465706"/>
            <a:ext cx="3094672" cy="1208404"/>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Edit Master text styles</a:t>
            </a:r>
          </a:p>
        </p:txBody>
      </p:sp>
      <p:sp>
        <p:nvSpPr>
          <p:cNvPr id="4" name="Content Placeholder 3">
            <a:extLst>
              <a:ext uri="{FF2B5EF4-FFF2-40B4-BE49-F238E27FC236}">
                <a16:creationId xmlns:a16="http://schemas.microsoft.com/office/drawing/2014/main" id="{DD869CD5-628D-463E-8F04-A29C84D5AFC9}"/>
              </a:ext>
            </a:extLst>
          </p:cNvPr>
          <p:cNvSpPr>
            <a:spLocks noGrp="1"/>
          </p:cNvSpPr>
          <p:nvPr>
            <p:ph sz="half" idx="2"/>
          </p:nvPr>
        </p:nvSpPr>
        <p:spPr>
          <a:xfrm>
            <a:off x="503873" y="3674110"/>
            <a:ext cx="309467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404FCFA-D10C-446A-B403-B57D6C7DB5A1}"/>
              </a:ext>
            </a:extLst>
          </p:cNvPr>
          <p:cNvSpPr>
            <a:spLocks noGrp="1"/>
          </p:cNvSpPr>
          <p:nvPr>
            <p:ph type="body" sz="quarter" idx="3"/>
          </p:nvPr>
        </p:nvSpPr>
        <p:spPr>
          <a:xfrm>
            <a:off x="3703320" y="2465706"/>
            <a:ext cx="3109913" cy="1208404"/>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Edit Master text styles</a:t>
            </a:r>
          </a:p>
        </p:txBody>
      </p:sp>
      <p:sp>
        <p:nvSpPr>
          <p:cNvPr id="6" name="Content Placeholder 5">
            <a:extLst>
              <a:ext uri="{FF2B5EF4-FFF2-40B4-BE49-F238E27FC236}">
                <a16:creationId xmlns:a16="http://schemas.microsoft.com/office/drawing/2014/main" id="{EE983937-E21D-4E85-988F-E059BE6F1F17}"/>
              </a:ext>
            </a:extLst>
          </p:cNvPr>
          <p:cNvSpPr>
            <a:spLocks noGrp="1"/>
          </p:cNvSpPr>
          <p:nvPr>
            <p:ph sz="quarter" idx="4"/>
          </p:nvPr>
        </p:nvSpPr>
        <p:spPr>
          <a:xfrm>
            <a:off x="3703320" y="3674110"/>
            <a:ext cx="3109913"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C5CFF3-1117-4DDA-91D5-3E9C38A12B2D}"/>
              </a:ext>
            </a:extLst>
          </p:cNvPr>
          <p:cNvSpPr>
            <a:spLocks noGrp="1"/>
          </p:cNvSpPr>
          <p:nvPr>
            <p:ph type="dt" sz="half" idx="10"/>
          </p:nvPr>
        </p:nvSpPr>
        <p:spPr/>
        <p:txBody>
          <a:bodyPr/>
          <a:lstStyle/>
          <a:p>
            <a:fld id="{1D8BD707-D9CF-40AE-B4C6-C98DA3205C09}" type="datetimeFigureOut">
              <a:rPr lang="en-US" smtClean="0"/>
              <a:pPr/>
              <a:t>8/23/2019</a:t>
            </a:fld>
            <a:endParaRPr lang="en-US"/>
          </a:p>
        </p:txBody>
      </p:sp>
      <p:sp>
        <p:nvSpPr>
          <p:cNvPr id="8" name="Footer Placeholder 7">
            <a:extLst>
              <a:ext uri="{FF2B5EF4-FFF2-40B4-BE49-F238E27FC236}">
                <a16:creationId xmlns:a16="http://schemas.microsoft.com/office/drawing/2014/main" id="{492CD1F6-9653-4026-9580-9E05A58E598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A62410-E978-4B1F-90AD-9F0C107477B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12888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42888-3318-4D2B-A2A8-8CD55C1D605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28C9B09-F853-4D12-95F8-B0C239B18404}"/>
              </a:ext>
            </a:extLst>
          </p:cNvPr>
          <p:cNvSpPr>
            <a:spLocks noGrp="1"/>
          </p:cNvSpPr>
          <p:nvPr>
            <p:ph type="dt" sz="half" idx="10"/>
          </p:nvPr>
        </p:nvSpPr>
        <p:spPr/>
        <p:txBody>
          <a:bodyPr/>
          <a:lstStyle/>
          <a:p>
            <a:fld id="{1D8BD707-D9CF-40AE-B4C6-C98DA3205C09}" type="datetimeFigureOut">
              <a:rPr lang="en-US" smtClean="0"/>
              <a:pPr/>
              <a:t>8/23/2019</a:t>
            </a:fld>
            <a:endParaRPr lang="en-US"/>
          </a:p>
        </p:txBody>
      </p:sp>
      <p:sp>
        <p:nvSpPr>
          <p:cNvPr id="4" name="Footer Placeholder 3">
            <a:extLst>
              <a:ext uri="{FF2B5EF4-FFF2-40B4-BE49-F238E27FC236}">
                <a16:creationId xmlns:a16="http://schemas.microsoft.com/office/drawing/2014/main" id="{D893AF8F-5259-4149-B66D-8F70858C852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D44C673-E9AD-4BBD-BA70-BF76FF25C1C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98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C90F70-5951-4307-BCDD-9E0A42D35960}"/>
              </a:ext>
            </a:extLst>
          </p:cNvPr>
          <p:cNvSpPr>
            <a:spLocks noGrp="1"/>
          </p:cNvSpPr>
          <p:nvPr>
            <p:ph type="dt" sz="half" idx="10"/>
          </p:nvPr>
        </p:nvSpPr>
        <p:spPr/>
        <p:txBody>
          <a:bodyPr/>
          <a:lstStyle/>
          <a:p>
            <a:fld id="{1D8BD707-D9CF-40AE-B4C6-C98DA3205C09}" type="datetimeFigureOut">
              <a:rPr lang="en-US" smtClean="0"/>
              <a:pPr/>
              <a:t>8/23/2019</a:t>
            </a:fld>
            <a:endParaRPr lang="en-US"/>
          </a:p>
        </p:txBody>
      </p:sp>
      <p:sp>
        <p:nvSpPr>
          <p:cNvPr id="3" name="Footer Placeholder 2">
            <a:extLst>
              <a:ext uri="{FF2B5EF4-FFF2-40B4-BE49-F238E27FC236}">
                <a16:creationId xmlns:a16="http://schemas.microsoft.com/office/drawing/2014/main" id="{433170B4-A9C4-4B46-9CF6-839F06FCD1A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A28472F-7586-43D6-BB31-E9272981432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8205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54B2B-B537-4BE7-BDC7-D760D3EAF4C7}"/>
              </a:ext>
            </a:extLst>
          </p:cNvPr>
          <p:cNvSpPr>
            <a:spLocks noGrp="1"/>
          </p:cNvSpPr>
          <p:nvPr>
            <p:ph type="title"/>
          </p:nvPr>
        </p:nvSpPr>
        <p:spPr>
          <a:xfrm>
            <a:off x="503873" y="670560"/>
            <a:ext cx="2359342" cy="2346960"/>
          </a:xfrm>
        </p:spPr>
        <p:txBody>
          <a:bodyPr anchor="b"/>
          <a:lstStyle>
            <a:lvl1pPr>
              <a:defRPr sz="1920"/>
            </a:lvl1pPr>
          </a:lstStyle>
          <a:p>
            <a:r>
              <a:rPr lang="en-US"/>
              <a:t>Click to edit Master title style</a:t>
            </a:r>
          </a:p>
        </p:txBody>
      </p:sp>
      <p:sp>
        <p:nvSpPr>
          <p:cNvPr id="3" name="Content Placeholder 2">
            <a:extLst>
              <a:ext uri="{FF2B5EF4-FFF2-40B4-BE49-F238E27FC236}">
                <a16:creationId xmlns:a16="http://schemas.microsoft.com/office/drawing/2014/main" id="{7E95F5F3-E567-4178-B689-C21EDA01E2B1}"/>
              </a:ext>
            </a:extLst>
          </p:cNvPr>
          <p:cNvSpPr>
            <a:spLocks noGrp="1"/>
          </p:cNvSpPr>
          <p:nvPr>
            <p:ph idx="1"/>
          </p:nvPr>
        </p:nvSpPr>
        <p:spPr>
          <a:xfrm>
            <a:off x="3109913" y="1448224"/>
            <a:ext cx="3703320" cy="7147983"/>
          </a:xfrm>
        </p:spPr>
        <p:txBody>
          <a:bodyPr/>
          <a:lstStyle>
            <a:lvl1pPr>
              <a:defRPr sz="1920"/>
            </a:lvl1pPr>
            <a:lvl2pPr>
              <a:defRPr sz="1680"/>
            </a:lvl2pPr>
            <a:lvl3pPr>
              <a:defRPr sz="144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8A30778-3F83-4902-B468-6D14682AB462}"/>
              </a:ext>
            </a:extLst>
          </p:cNvPr>
          <p:cNvSpPr>
            <a:spLocks noGrp="1"/>
          </p:cNvSpPr>
          <p:nvPr>
            <p:ph type="body" sz="half" idx="2"/>
          </p:nvPr>
        </p:nvSpPr>
        <p:spPr>
          <a:xfrm>
            <a:off x="503873" y="3017520"/>
            <a:ext cx="2359342" cy="5590329"/>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Edit Master text styles</a:t>
            </a:r>
          </a:p>
        </p:txBody>
      </p:sp>
      <p:sp>
        <p:nvSpPr>
          <p:cNvPr id="5" name="Date Placeholder 4">
            <a:extLst>
              <a:ext uri="{FF2B5EF4-FFF2-40B4-BE49-F238E27FC236}">
                <a16:creationId xmlns:a16="http://schemas.microsoft.com/office/drawing/2014/main" id="{DE966DF8-D0F0-4557-B861-8CCEAE32D462}"/>
              </a:ext>
            </a:extLst>
          </p:cNvPr>
          <p:cNvSpPr>
            <a:spLocks noGrp="1"/>
          </p:cNvSpPr>
          <p:nvPr>
            <p:ph type="dt" sz="half" idx="10"/>
          </p:nvPr>
        </p:nvSpPr>
        <p:spPr/>
        <p:txBody>
          <a:bodyPr/>
          <a:lstStyle/>
          <a:p>
            <a:fld id="{1D8BD707-D9CF-40AE-B4C6-C98DA3205C09}" type="datetimeFigureOut">
              <a:rPr lang="en-US" smtClean="0"/>
              <a:pPr/>
              <a:t>8/23/2019</a:t>
            </a:fld>
            <a:endParaRPr lang="en-US"/>
          </a:p>
        </p:txBody>
      </p:sp>
      <p:sp>
        <p:nvSpPr>
          <p:cNvPr id="6" name="Footer Placeholder 5">
            <a:extLst>
              <a:ext uri="{FF2B5EF4-FFF2-40B4-BE49-F238E27FC236}">
                <a16:creationId xmlns:a16="http://schemas.microsoft.com/office/drawing/2014/main" id="{6E0DBD6F-CF19-4869-991E-94094D92B5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AB55DD-ED60-411F-8792-06D15C59E746}"/>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833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9BB0E-95B0-4444-88B1-65E1366239AB}"/>
              </a:ext>
            </a:extLst>
          </p:cNvPr>
          <p:cNvSpPr>
            <a:spLocks noGrp="1"/>
          </p:cNvSpPr>
          <p:nvPr>
            <p:ph type="title"/>
          </p:nvPr>
        </p:nvSpPr>
        <p:spPr>
          <a:xfrm>
            <a:off x="503873" y="670560"/>
            <a:ext cx="2359342" cy="2346960"/>
          </a:xfrm>
        </p:spPr>
        <p:txBody>
          <a:bodyPr anchor="b"/>
          <a:lstStyle>
            <a:lvl1pPr>
              <a:defRPr sz="1920"/>
            </a:lvl1pPr>
          </a:lstStyle>
          <a:p>
            <a:r>
              <a:rPr lang="en-US"/>
              <a:t>Click to edit Master title style</a:t>
            </a:r>
          </a:p>
        </p:txBody>
      </p:sp>
      <p:sp>
        <p:nvSpPr>
          <p:cNvPr id="3" name="Picture Placeholder 2">
            <a:extLst>
              <a:ext uri="{FF2B5EF4-FFF2-40B4-BE49-F238E27FC236}">
                <a16:creationId xmlns:a16="http://schemas.microsoft.com/office/drawing/2014/main" id="{24F39F58-FA78-4BEC-8130-61AFA20256F9}"/>
              </a:ext>
            </a:extLst>
          </p:cNvPr>
          <p:cNvSpPr>
            <a:spLocks noGrp="1"/>
          </p:cNvSpPr>
          <p:nvPr>
            <p:ph type="pic" idx="1"/>
          </p:nvPr>
        </p:nvSpPr>
        <p:spPr>
          <a:xfrm>
            <a:off x="3109913" y="1448224"/>
            <a:ext cx="3703320" cy="7147983"/>
          </a:xfrm>
        </p:spPr>
        <p:txBody>
          <a:bodyPr/>
          <a:lstStyle>
            <a:lvl1pPr marL="0" indent="0">
              <a:buNone/>
              <a:defRPr sz="1920"/>
            </a:lvl1pPr>
            <a:lvl2pPr marL="274320" indent="0">
              <a:buNone/>
              <a:defRPr sz="1680"/>
            </a:lvl2pPr>
            <a:lvl3pPr marL="548640" indent="0">
              <a:buNone/>
              <a:defRPr sz="1440"/>
            </a:lvl3pPr>
            <a:lvl4pPr marL="822960" indent="0">
              <a:buNone/>
              <a:defRPr sz="1200"/>
            </a:lvl4pPr>
            <a:lvl5pPr marL="1097280" indent="0">
              <a:buNone/>
              <a:defRPr sz="1200"/>
            </a:lvl5pPr>
            <a:lvl6pPr marL="1371600" indent="0">
              <a:buNone/>
              <a:defRPr sz="1200"/>
            </a:lvl6pPr>
            <a:lvl7pPr marL="1645920" indent="0">
              <a:buNone/>
              <a:defRPr sz="1200"/>
            </a:lvl7pPr>
            <a:lvl8pPr marL="1920240" indent="0">
              <a:buNone/>
              <a:defRPr sz="1200"/>
            </a:lvl8pPr>
            <a:lvl9pPr marL="2194560" indent="0">
              <a:buNone/>
              <a:defRPr sz="1200"/>
            </a:lvl9pPr>
          </a:lstStyle>
          <a:p>
            <a:endParaRPr lang="en-US"/>
          </a:p>
        </p:txBody>
      </p:sp>
      <p:sp>
        <p:nvSpPr>
          <p:cNvPr id="4" name="Text Placeholder 3">
            <a:extLst>
              <a:ext uri="{FF2B5EF4-FFF2-40B4-BE49-F238E27FC236}">
                <a16:creationId xmlns:a16="http://schemas.microsoft.com/office/drawing/2014/main" id="{5BA9CE09-422C-4A26-9BB0-CEB933A2F038}"/>
              </a:ext>
            </a:extLst>
          </p:cNvPr>
          <p:cNvSpPr>
            <a:spLocks noGrp="1"/>
          </p:cNvSpPr>
          <p:nvPr>
            <p:ph type="body" sz="half" idx="2"/>
          </p:nvPr>
        </p:nvSpPr>
        <p:spPr>
          <a:xfrm>
            <a:off x="503873" y="3017520"/>
            <a:ext cx="2359342" cy="5590329"/>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Edit Master text styles</a:t>
            </a:r>
          </a:p>
        </p:txBody>
      </p:sp>
      <p:sp>
        <p:nvSpPr>
          <p:cNvPr id="5" name="Date Placeholder 4">
            <a:extLst>
              <a:ext uri="{FF2B5EF4-FFF2-40B4-BE49-F238E27FC236}">
                <a16:creationId xmlns:a16="http://schemas.microsoft.com/office/drawing/2014/main" id="{C37A8E3C-7C2B-47F8-BD49-537A9ACA6858}"/>
              </a:ext>
            </a:extLst>
          </p:cNvPr>
          <p:cNvSpPr>
            <a:spLocks noGrp="1"/>
          </p:cNvSpPr>
          <p:nvPr>
            <p:ph type="dt" sz="half" idx="10"/>
          </p:nvPr>
        </p:nvSpPr>
        <p:spPr/>
        <p:txBody>
          <a:bodyPr/>
          <a:lstStyle/>
          <a:p>
            <a:fld id="{1D8BD707-D9CF-40AE-B4C6-C98DA3205C09}" type="datetimeFigureOut">
              <a:rPr lang="en-US" smtClean="0"/>
              <a:pPr/>
              <a:t>8/23/2019</a:t>
            </a:fld>
            <a:endParaRPr lang="en-US"/>
          </a:p>
        </p:txBody>
      </p:sp>
      <p:sp>
        <p:nvSpPr>
          <p:cNvPr id="6" name="Footer Placeholder 5">
            <a:extLst>
              <a:ext uri="{FF2B5EF4-FFF2-40B4-BE49-F238E27FC236}">
                <a16:creationId xmlns:a16="http://schemas.microsoft.com/office/drawing/2014/main" id="{526D914E-62EA-41E2-963E-436CB91E19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4770A1-4A34-43C4-BA91-136CC23A4EB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2380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8B9148-CB6B-4C20-8426-B2CDCBA27C19}"/>
              </a:ext>
            </a:extLst>
          </p:cNvPr>
          <p:cNvSpPr>
            <a:spLocks noGrp="1"/>
          </p:cNvSpPr>
          <p:nvPr>
            <p:ph type="title"/>
          </p:nvPr>
        </p:nvSpPr>
        <p:spPr>
          <a:xfrm>
            <a:off x="502920" y="535517"/>
            <a:ext cx="6309360"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998E6A6-5B57-49B0-B942-0EC47EC69295}"/>
              </a:ext>
            </a:extLst>
          </p:cNvPr>
          <p:cNvSpPr>
            <a:spLocks noGrp="1"/>
          </p:cNvSpPr>
          <p:nvPr>
            <p:ph type="body" idx="1"/>
          </p:nvPr>
        </p:nvSpPr>
        <p:spPr>
          <a:xfrm>
            <a:off x="502920" y="2677584"/>
            <a:ext cx="6309360"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828D97-876C-48B4-9B9A-3AB43786E49C}"/>
              </a:ext>
            </a:extLst>
          </p:cNvPr>
          <p:cNvSpPr>
            <a:spLocks noGrp="1"/>
          </p:cNvSpPr>
          <p:nvPr>
            <p:ph type="dt" sz="half" idx="2"/>
          </p:nvPr>
        </p:nvSpPr>
        <p:spPr>
          <a:xfrm>
            <a:off x="502920" y="9322647"/>
            <a:ext cx="1645920" cy="535517"/>
          </a:xfrm>
          <a:prstGeom prst="rect">
            <a:avLst/>
          </a:prstGeom>
        </p:spPr>
        <p:txBody>
          <a:bodyPr vert="horz" lIns="91440" tIns="45720" rIns="91440" bIns="45720" rtlCol="0" anchor="ctr"/>
          <a:lstStyle>
            <a:lvl1pPr algn="l">
              <a:defRPr sz="720">
                <a:solidFill>
                  <a:schemeClr val="tx1">
                    <a:tint val="75000"/>
                  </a:schemeClr>
                </a:solidFill>
              </a:defRPr>
            </a:lvl1pPr>
          </a:lstStyle>
          <a:p>
            <a:fld id="{1D8BD707-D9CF-40AE-B4C6-C98DA3205C09}" type="datetimeFigureOut">
              <a:rPr lang="en-US" smtClean="0"/>
              <a:pPr/>
              <a:t>8/23/2019</a:t>
            </a:fld>
            <a:endParaRPr lang="en-US"/>
          </a:p>
        </p:txBody>
      </p:sp>
      <p:sp>
        <p:nvSpPr>
          <p:cNvPr id="5" name="Footer Placeholder 4">
            <a:extLst>
              <a:ext uri="{FF2B5EF4-FFF2-40B4-BE49-F238E27FC236}">
                <a16:creationId xmlns:a16="http://schemas.microsoft.com/office/drawing/2014/main" id="{27B4187B-F6FF-43F0-9A8D-432DAEBC4B49}"/>
              </a:ext>
            </a:extLst>
          </p:cNvPr>
          <p:cNvSpPr>
            <a:spLocks noGrp="1"/>
          </p:cNvSpPr>
          <p:nvPr>
            <p:ph type="ftr" sz="quarter" idx="3"/>
          </p:nvPr>
        </p:nvSpPr>
        <p:spPr>
          <a:xfrm>
            <a:off x="2423160" y="9322647"/>
            <a:ext cx="2468880" cy="535517"/>
          </a:xfrm>
          <a:prstGeom prst="rect">
            <a:avLst/>
          </a:prstGeom>
        </p:spPr>
        <p:txBody>
          <a:bodyPr vert="horz" lIns="91440" tIns="45720" rIns="91440" bIns="45720" rtlCol="0" anchor="ctr"/>
          <a:lstStyle>
            <a:lvl1pPr algn="ctr">
              <a:defRPr sz="72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FD430FE-95DE-4018-9B38-09EF3815C550}"/>
              </a:ext>
            </a:extLst>
          </p:cNvPr>
          <p:cNvSpPr>
            <a:spLocks noGrp="1"/>
          </p:cNvSpPr>
          <p:nvPr>
            <p:ph type="sldNum" sz="quarter" idx="4"/>
          </p:nvPr>
        </p:nvSpPr>
        <p:spPr>
          <a:xfrm>
            <a:off x="5166360" y="9322647"/>
            <a:ext cx="1645920" cy="535517"/>
          </a:xfrm>
          <a:prstGeom prst="rect">
            <a:avLst/>
          </a:prstGeom>
        </p:spPr>
        <p:txBody>
          <a:bodyPr vert="horz" lIns="91440" tIns="45720" rIns="91440" bIns="45720" rtlCol="0" anchor="ctr"/>
          <a:lstStyle>
            <a:lvl1pPr algn="r">
              <a:defRPr sz="72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1295358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548640" rtl="0" eaLnBrk="1" latinLnBrk="0" hangingPunct="1">
        <a:lnSpc>
          <a:spcPct val="90000"/>
        </a:lnSpc>
        <a:spcBef>
          <a:spcPct val="0"/>
        </a:spcBef>
        <a:buNone/>
        <a:defRPr sz="2640" kern="1200">
          <a:solidFill>
            <a:schemeClr val="tx1"/>
          </a:solidFill>
          <a:latin typeface="+mj-lt"/>
          <a:ea typeface="+mj-ea"/>
          <a:cs typeface="+mj-cs"/>
        </a:defRPr>
      </a:lvl1pPr>
    </p:titleStyle>
    <p:bodyStyle>
      <a:lvl1pPr marL="137160" indent="-137160" algn="l" defTabSz="548640" rtl="0" eaLnBrk="1" latinLnBrk="0" hangingPunct="1">
        <a:lnSpc>
          <a:spcPct val="90000"/>
        </a:lnSpc>
        <a:spcBef>
          <a:spcPts val="600"/>
        </a:spcBef>
        <a:buFont typeface="Arial" panose="020B0604020202020204" pitchFamily="34" charset="0"/>
        <a:buChar char="•"/>
        <a:defRPr sz="1680" kern="1200">
          <a:solidFill>
            <a:schemeClr val="tx1"/>
          </a:solidFill>
          <a:latin typeface="+mn-lt"/>
          <a:ea typeface="+mn-ea"/>
          <a:cs typeface="+mn-cs"/>
        </a:defRPr>
      </a:lvl1pPr>
      <a:lvl2pPr marL="411480" indent="-137160" algn="l" defTabSz="548640" rtl="0" eaLnBrk="1" latinLnBrk="0" hangingPunct="1">
        <a:lnSpc>
          <a:spcPct val="90000"/>
        </a:lnSpc>
        <a:spcBef>
          <a:spcPts val="300"/>
        </a:spcBef>
        <a:buFont typeface="Arial" panose="020B0604020202020204" pitchFamily="34" charset="0"/>
        <a:buChar char="•"/>
        <a:defRPr sz="1440" kern="1200">
          <a:solidFill>
            <a:schemeClr val="tx1"/>
          </a:solidFill>
          <a:latin typeface="+mn-lt"/>
          <a:ea typeface="+mn-ea"/>
          <a:cs typeface="+mn-cs"/>
        </a:defRPr>
      </a:lvl2pPr>
      <a:lvl3pPr marL="685800" indent="-137160" algn="l" defTabSz="548640" rtl="0" eaLnBrk="1" latinLnBrk="0" hangingPunct="1">
        <a:lnSpc>
          <a:spcPct val="90000"/>
        </a:lnSpc>
        <a:spcBef>
          <a:spcPts val="300"/>
        </a:spcBef>
        <a:buFont typeface="Arial" panose="020B0604020202020204" pitchFamily="34" charset="0"/>
        <a:buChar char="•"/>
        <a:defRPr sz="1200" kern="1200">
          <a:solidFill>
            <a:schemeClr val="tx1"/>
          </a:solidFill>
          <a:latin typeface="+mn-lt"/>
          <a:ea typeface="+mn-ea"/>
          <a:cs typeface="+mn-cs"/>
        </a:defRPr>
      </a:lvl3pPr>
      <a:lvl4pPr marL="9601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4pPr>
      <a:lvl5pPr marL="123444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5pPr>
      <a:lvl6pPr marL="150876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6pPr>
      <a:lvl7pPr marL="178308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7pPr>
      <a:lvl8pPr marL="205740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8pPr>
      <a:lvl9pPr marL="23317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9pPr>
    </p:bodyStyle>
    <p:otherStyle>
      <a:defPPr>
        <a:defRPr lang="en-US"/>
      </a:defPPr>
      <a:lvl1pPr marL="0" algn="l" defTabSz="548640" rtl="0" eaLnBrk="1" latinLnBrk="0" hangingPunct="1">
        <a:defRPr sz="1080" kern="1200">
          <a:solidFill>
            <a:schemeClr val="tx1"/>
          </a:solidFill>
          <a:latin typeface="+mn-lt"/>
          <a:ea typeface="+mn-ea"/>
          <a:cs typeface="+mn-cs"/>
        </a:defRPr>
      </a:lvl1pPr>
      <a:lvl2pPr marL="274320" algn="l" defTabSz="548640" rtl="0" eaLnBrk="1" latinLnBrk="0" hangingPunct="1">
        <a:defRPr sz="1080" kern="1200">
          <a:solidFill>
            <a:schemeClr val="tx1"/>
          </a:solidFill>
          <a:latin typeface="+mn-lt"/>
          <a:ea typeface="+mn-ea"/>
          <a:cs typeface="+mn-cs"/>
        </a:defRPr>
      </a:lvl2pPr>
      <a:lvl3pPr marL="548640" algn="l" defTabSz="548640" rtl="0" eaLnBrk="1" latinLnBrk="0" hangingPunct="1">
        <a:defRPr sz="1080" kern="1200">
          <a:solidFill>
            <a:schemeClr val="tx1"/>
          </a:solidFill>
          <a:latin typeface="+mn-lt"/>
          <a:ea typeface="+mn-ea"/>
          <a:cs typeface="+mn-cs"/>
        </a:defRPr>
      </a:lvl3pPr>
      <a:lvl4pPr marL="822960" algn="l" defTabSz="548640" rtl="0" eaLnBrk="1" latinLnBrk="0" hangingPunct="1">
        <a:defRPr sz="1080" kern="1200">
          <a:solidFill>
            <a:schemeClr val="tx1"/>
          </a:solidFill>
          <a:latin typeface="+mn-lt"/>
          <a:ea typeface="+mn-ea"/>
          <a:cs typeface="+mn-cs"/>
        </a:defRPr>
      </a:lvl4pPr>
      <a:lvl5pPr marL="1097280" algn="l" defTabSz="548640" rtl="0" eaLnBrk="1" latinLnBrk="0" hangingPunct="1">
        <a:defRPr sz="1080" kern="1200">
          <a:solidFill>
            <a:schemeClr val="tx1"/>
          </a:solidFill>
          <a:latin typeface="+mn-lt"/>
          <a:ea typeface="+mn-ea"/>
          <a:cs typeface="+mn-cs"/>
        </a:defRPr>
      </a:lvl5pPr>
      <a:lvl6pPr marL="1371600" algn="l" defTabSz="548640" rtl="0" eaLnBrk="1" latinLnBrk="0" hangingPunct="1">
        <a:defRPr sz="1080" kern="1200">
          <a:solidFill>
            <a:schemeClr val="tx1"/>
          </a:solidFill>
          <a:latin typeface="+mn-lt"/>
          <a:ea typeface="+mn-ea"/>
          <a:cs typeface="+mn-cs"/>
        </a:defRPr>
      </a:lvl6pPr>
      <a:lvl7pPr marL="1645920" algn="l" defTabSz="548640" rtl="0" eaLnBrk="1" latinLnBrk="0" hangingPunct="1">
        <a:defRPr sz="1080" kern="1200">
          <a:solidFill>
            <a:schemeClr val="tx1"/>
          </a:solidFill>
          <a:latin typeface="+mn-lt"/>
          <a:ea typeface="+mn-ea"/>
          <a:cs typeface="+mn-cs"/>
        </a:defRPr>
      </a:lvl7pPr>
      <a:lvl8pPr marL="1920240" algn="l" defTabSz="548640" rtl="0" eaLnBrk="1" latinLnBrk="0" hangingPunct="1">
        <a:defRPr sz="1080" kern="1200">
          <a:solidFill>
            <a:schemeClr val="tx1"/>
          </a:solidFill>
          <a:latin typeface="+mn-lt"/>
          <a:ea typeface="+mn-ea"/>
          <a:cs typeface="+mn-cs"/>
        </a:defRPr>
      </a:lvl8pPr>
      <a:lvl9pPr marL="2194560" algn="l" defTabSz="548640" rtl="0" eaLnBrk="1" latinLnBrk="0" hangingPunct="1">
        <a:defRPr sz="1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4E0CFE29-825E-4073-B33D-6DFBA098F673}"/>
              </a:ext>
            </a:extLst>
          </p:cNvPr>
          <p:cNvSpPr/>
          <p:nvPr/>
        </p:nvSpPr>
        <p:spPr>
          <a:xfrm>
            <a:off x="-6" y="0"/>
            <a:ext cx="7315202" cy="4844567"/>
          </a:xfrm>
          <a:prstGeom prst="rect">
            <a:avLst/>
          </a:prstGeom>
          <a:solidFill>
            <a:srgbClr val="329F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8D16A90-743F-4783-930C-A315DD94EBD7}"/>
              </a:ext>
            </a:extLst>
          </p:cNvPr>
          <p:cNvSpPr/>
          <p:nvPr/>
        </p:nvSpPr>
        <p:spPr>
          <a:xfrm>
            <a:off x="-2" y="4930151"/>
            <a:ext cx="7315202" cy="5128249"/>
          </a:xfrm>
          <a:prstGeom prst="rect">
            <a:avLst/>
          </a:prstGeom>
          <a:solidFill>
            <a:srgbClr val="132B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764263" y="1160062"/>
            <a:ext cx="3786665" cy="2524443"/>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 y="3689064"/>
            <a:ext cx="7315200" cy="1155503"/>
          </a:xfrm>
        </p:spPr>
        <p:txBody>
          <a:bodyPr anchor="ctr">
            <a:noAutofit/>
            <a:scene3d>
              <a:camera prst="orthographicFront"/>
              <a:lightRig rig="soft" dir="t">
                <a:rot lat="0" lon="0" rev="17220000"/>
              </a:lightRig>
            </a:scene3d>
            <a:sp3d prstMaterial="softEdge"/>
          </a:bodyPr>
          <a:lstStyle/>
          <a:p>
            <a:r>
              <a:rPr lang="en-US" sz="2400" dirty="0">
                <a:ln w="10541" cmpd="sng">
                  <a:noFill/>
                  <a:prstDash val="solid"/>
                </a:ln>
                <a:solidFill>
                  <a:srgbClr val="132B51"/>
                </a:solidFill>
                <a:latin typeface="Century Gothic" panose="020B0502020202020204" pitchFamily="34" charset="0"/>
              </a:rPr>
              <a:t>325 Decatur Drive</a:t>
            </a:r>
            <a:br>
              <a:rPr lang="en-US" sz="2800" b="0" cap="none"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Cane </a:t>
            </a:r>
            <a:r>
              <a:rPr lang="en-US" sz="1800">
                <a:ln w="10541" cmpd="sng">
                  <a:noFill/>
                  <a:prstDash val="solid"/>
                </a:ln>
                <a:solidFill>
                  <a:srgbClr val="132B51"/>
                </a:solidFill>
                <a:latin typeface="Century Gothic" panose="020B0502020202020204" pitchFamily="34" charset="0"/>
              </a:rPr>
              <a:t>Bay Plantation</a:t>
            </a:r>
            <a:br>
              <a:rPr lang="en-US" sz="1800">
                <a:ln w="10541" cmpd="sng">
                  <a:noFill/>
                  <a:prstDash val="solid"/>
                </a:ln>
                <a:solidFill>
                  <a:srgbClr val="132B51"/>
                </a:solidFill>
                <a:latin typeface="Century Gothic" panose="020B0502020202020204" pitchFamily="34" charset="0"/>
              </a:rPr>
            </a:br>
            <a:r>
              <a:rPr lang="en-US" sz="1800">
                <a:ln w="10541" cmpd="sng">
                  <a:noFill/>
                  <a:prstDash val="solid"/>
                </a:ln>
                <a:solidFill>
                  <a:srgbClr val="132B51"/>
                </a:solidFill>
                <a:latin typeface="Century Gothic" panose="020B0502020202020204" pitchFamily="34" charset="0"/>
              </a:rPr>
              <a:t>Summerville</a:t>
            </a:r>
            <a:r>
              <a:rPr lang="en-US" sz="1800" dirty="0">
                <a:ln w="10541" cmpd="sng">
                  <a:noFill/>
                  <a:prstDash val="solid"/>
                </a:ln>
                <a:solidFill>
                  <a:srgbClr val="132B51"/>
                </a:solidFill>
                <a:latin typeface="Century Gothic" panose="020B0502020202020204" pitchFamily="34" charset="0"/>
              </a:rPr>
              <a:t>, SC 29486</a:t>
            </a:r>
            <a:br>
              <a:rPr lang="en-US" sz="1800"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MLS# 19021061 | $325,000</a:t>
            </a:r>
            <a:endParaRPr lang="en-US" sz="1600" b="0" cap="none" dirty="0">
              <a:ln w="10541" cmpd="sng">
                <a:noFill/>
                <a:prstDash val="solid"/>
              </a:ln>
              <a:solidFill>
                <a:srgbClr val="132B51"/>
              </a:solidFill>
              <a:latin typeface="Century Gothic" panose="020B0502020202020204" pitchFamily="34" charset="0"/>
            </a:endParaRPr>
          </a:p>
        </p:txBody>
      </p:sp>
      <p:sp>
        <p:nvSpPr>
          <p:cNvPr id="3" name="Subtitle 2"/>
          <p:cNvSpPr>
            <a:spLocks noGrp="1"/>
          </p:cNvSpPr>
          <p:nvPr>
            <p:ph type="subTitle" idx="1"/>
          </p:nvPr>
        </p:nvSpPr>
        <p:spPr>
          <a:xfrm>
            <a:off x="-2" y="4983251"/>
            <a:ext cx="7315198" cy="3932149"/>
          </a:xfrm>
        </p:spPr>
        <p:txBody>
          <a:bodyPr anchor="ctr">
            <a:noAutofit/>
          </a:bodyPr>
          <a:lstStyle/>
          <a:p>
            <a:r>
              <a:rPr lang="en-US" sz="1200" dirty="0">
                <a:solidFill>
                  <a:srgbClr val="329F58"/>
                </a:solidFill>
                <a:latin typeface="Century Gothic" panose="020B0502020202020204" pitchFamily="34" charset="0"/>
              </a:rPr>
              <a:t>MOVE-IN READY newer construction only five years old and still under warranty! This tree-lined homesite is one of a kind in Cane Bay. This type of privacy is hard to find in the community, and the home has every upgrade one could dream of. The grand foyer sets the tone and includes extensive hardwood flooring as well as trim detail: crown molding, chair rail and picture frame molding. The great room is perfect for entertaining and enjoying with family. The kitchen is upgraded throughout and includes upgraded cabinets with crown molding and hardware, gourmet stainless steel appliances with a five-burner gas cooktop, wall oven, microwave and dishwasher. The raised </a:t>
            </a:r>
            <a:r>
              <a:rPr lang="en-US" sz="1200" dirty="0" err="1">
                <a:solidFill>
                  <a:srgbClr val="329F58"/>
                </a:solidFill>
                <a:latin typeface="Century Gothic" panose="020B0502020202020204" pitchFamily="34" charset="0"/>
              </a:rPr>
              <a:t>bartop</a:t>
            </a:r>
            <a:r>
              <a:rPr lang="en-US" sz="1200" dirty="0">
                <a:solidFill>
                  <a:srgbClr val="329F58"/>
                </a:solidFill>
                <a:latin typeface="Century Gothic" panose="020B0502020202020204" pitchFamily="34" charset="0"/>
              </a:rPr>
              <a:t> also has pendant lighting in addition to the recessed can lighting in the kitchen. The dining area is quite spacious and open to the family room, as well as the home office, all of which have gleaming hardwood flooring and lovely crown molding. The first floor master suite has a tray ceiling with crown molding, deluxe master bath with double sinks and raised vanity with granite counter tops, 5' custom tiled shower with a seat and dual showerheads including rainfall head, separate water closet, two linen closets and an enormous walk-in closet. You will also find two other bedrooms, a full bathroom with double sinks and a walk-in linen closet, laundry room (with upper and lower cabinets plus a laundry sink) and mud area on the first floor. Upstairs, there's a huge loft, the fourth bedroom, another full bathroom and plenty of closet space. The views are stunning from the screen porch and the patio where there's a gas connection for your grill! The THREE car garage is perfect for extra storage, a workshop, mancave etc. The benches and upper organizational racks will be left for the new owners to enjoy. There is also a sink in the garage. Cane Bay's amenities are unrivaled, and the community is self contained with top rated schools, shopping, restaurants, grocery store, medical facilities and more. TAKE ADVANTAGE OF TODAY'S RATES - DON'T WAIT TO BUILD!</a:t>
            </a:r>
            <a:endParaRPr lang="en-US" sz="1200" b="1" i="1" u="sng" dirty="0">
              <a:solidFill>
                <a:srgbClr val="329F58"/>
              </a:solidFill>
              <a:latin typeface="Century Gothic" panose="020B0502020202020204" pitchFamily="34" charset="0"/>
            </a:endParaRPr>
          </a:p>
        </p:txBody>
      </p:sp>
      <p:sp>
        <p:nvSpPr>
          <p:cNvPr id="23" name="Rectangle 22"/>
          <p:cNvSpPr/>
          <p:nvPr/>
        </p:nvSpPr>
        <p:spPr>
          <a:xfrm>
            <a:off x="839464" y="112693"/>
            <a:ext cx="5636262" cy="954107"/>
          </a:xfrm>
          <a:prstGeom prst="rect">
            <a:avLst/>
          </a:prstGeom>
          <a:noFill/>
        </p:spPr>
        <p:txBody>
          <a:bodyPr wrap="square">
            <a:spAutoFit/>
          </a:bodyPr>
          <a:lstStyle/>
          <a:p>
            <a:pPr algn="ctr"/>
            <a:r>
              <a:rPr lang="en-US" sz="2800" b="1" dirty="0">
                <a:ln w="3175">
                  <a:noFill/>
                </a:ln>
                <a:solidFill>
                  <a:srgbClr val="132B51"/>
                </a:solidFill>
                <a:latin typeface="Century Gothic" panose="020B0502020202020204" pitchFamily="34" charset="0"/>
              </a:rPr>
              <a:t>3 Car Garage</a:t>
            </a:r>
            <a:br>
              <a:rPr lang="en-US" sz="2800" b="1" dirty="0">
                <a:ln w="3175">
                  <a:noFill/>
                </a:ln>
                <a:solidFill>
                  <a:srgbClr val="132B51"/>
                </a:solidFill>
                <a:latin typeface="Century Gothic" panose="020B0502020202020204" pitchFamily="34" charset="0"/>
              </a:rPr>
            </a:br>
            <a:r>
              <a:rPr lang="en-US" sz="2800" b="1" dirty="0">
                <a:ln w="3175">
                  <a:noFill/>
                </a:ln>
                <a:solidFill>
                  <a:srgbClr val="132B51"/>
                </a:solidFill>
                <a:latin typeface="Century Gothic" panose="020B0502020202020204" pitchFamily="34" charset="0"/>
              </a:rPr>
              <a:t>with Master Down</a:t>
            </a:r>
          </a:p>
        </p:txBody>
      </p:sp>
      <p:sp>
        <p:nvSpPr>
          <p:cNvPr id="5" name="Diagonal Stripe 4"/>
          <p:cNvSpPr/>
          <p:nvPr/>
        </p:nvSpPr>
        <p:spPr>
          <a:xfrm>
            <a:off x="-2221186" y="246552"/>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916896">
            <a:off x="-2482292" y="591409"/>
            <a:ext cx="1928734" cy="646331"/>
          </a:xfrm>
          <a:prstGeom prst="rect">
            <a:avLst/>
          </a:prstGeom>
          <a:noFill/>
        </p:spPr>
        <p:txBody>
          <a:bodyPr wrap="none" rtlCol="0">
            <a:spAutoFit/>
          </a:bodyPr>
          <a:lstStyle/>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Just Listed!</a:t>
            </a:r>
          </a:p>
          <a:p>
            <a:pPr algn="ctr"/>
            <a:r>
              <a:rPr lang="en-US" b="1" i="1" dirty="0">
                <a:solidFill>
                  <a:schemeClr val="bg1"/>
                </a:solidFill>
                <a:effectLst>
                  <a:outerShdw blurRad="38100" dist="38100" dir="2700000" algn="tl">
                    <a:srgbClr val="000000">
                      <a:alpha val="43137"/>
                    </a:srgbClr>
                  </a:outerShdw>
                </a:effectLst>
                <a:latin typeface="Trebuchet MS" panose="020B0603020202020204" pitchFamily="34" charset="0"/>
              </a:rPr>
              <a:t>Under $280,000</a:t>
            </a:r>
            <a:endPar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7543800" y="7970925"/>
            <a:ext cx="302337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dirty="0">
                <a:solidFill>
                  <a:srgbClr val="00325C"/>
                </a:solidFill>
                <a:latin typeface="Century Gothic" panose="020B0502020202020204" pitchFamily="34" charset="0"/>
              </a:rPr>
              <a:t>M (843)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83729" y="2500403"/>
            <a:ext cx="1560574" cy="1036775"/>
          </a:xfrm>
          <a:prstGeom prst="rect">
            <a:avLst/>
          </a:prstGeom>
          <a:ln>
            <a:noFill/>
          </a:ln>
          <a:effectLst/>
        </p:spPr>
      </p:pic>
      <p:pic>
        <p:nvPicPr>
          <p:cNvPr id="27" name="Picture 26"/>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670889" y="2497501"/>
            <a:ext cx="1560574" cy="1036775"/>
          </a:xfrm>
          <a:prstGeom prst="rect">
            <a:avLst/>
          </a:prstGeom>
          <a:ln>
            <a:noFill/>
          </a:ln>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83729" y="1311742"/>
            <a:ext cx="1560575" cy="1036775"/>
          </a:xfrm>
          <a:prstGeom prst="rect">
            <a:avLst/>
          </a:prstGeom>
          <a:ln>
            <a:noFill/>
          </a:ln>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83729" y="123081"/>
            <a:ext cx="1560574" cy="1036775"/>
          </a:xfrm>
          <a:prstGeom prst="rect">
            <a:avLst/>
          </a:prstGeom>
          <a:ln>
            <a:noFill/>
          </a:ln>
          <a:effectLst/>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670888" y="123081"/>
            <a:ext cx="1560575" cy="1036775"/>
          </a:xfrm>
          <a:prstGeom prst="rect">
            <a:avLst/>
          </a:prstGeom>
          <a:ln>
            <a:noFill/>
          </a:ln>
          <a:effectLst/>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670888" y="3684710"/>
            <a:ext cx="1560575" cy="1036775"/>
          </a:xfrm>
          <a:prstGeom prst="rect">
            <a:avLst/>
          </a:prstGeom>
          <a:ln>
            <a:noFill/>
          </a:ln>
          <a:effectLst/>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83728" y="3686890"/>
            <a:ext cx="1560566" cy="1036769"/>
          </a:xfrm>
          <a:prstGeom prst="rect">
            <a:avLst/>
          </a:prstGeom>
          <a:ln>
            <a:noFill/>
          </a:ln>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670888" y="1310291"/>
            <a:ext cx="1560575" cy="1036775"/>
          </a:xfrm>
          <a:prstGeom prst="rect">
            <a:avLst/>
          </a:prstGeom>
          <a:ln>
            <a:noFill/>
          </a:ln>
          <a:effectLst/>
        </p:spPr>
      </p:pic>
      <p:sp>
        <p:nvSpPr>
          <p:cNvPr id="17" name="Rectangle 16"/>
          <p:cNvSpPr/>
          <p:nvPr/>
        </p:nvSpPr>
        <p:spPr>
          <a:xfrm>
            <a:off x="1571693" y="9189819"/>
            <a:ext cx="3968496" cy="646331"/>
          </a:xfrm>
          <a:prstGeom prst="rect">
            <a:avLst/>
          </a:prstGeom>
          <a:ln>
            <a:noFill/>
          </a:ln>
        </p:spPr>
        <p:txBody>
          <a:bodyPr wrap="square">
            <a:spAutoFit/>
          </a:bodyPr>
          <a:lstStyle/>
          <a:p>
            <a:pPr algn="ctr"/>
            <a:r>
              <a:rPr lang="en-US" sz="1600" b="1" dirty="0">
                <a:solidFill>
                  <a:srgbClr val="329F58"/>
                </a:solidFill>
                <a:latin typeface="Century Gothic" panose="020B0502020202020204" pitchFamily="34" charset="0"/>
              </a:rPr>
              <a:t>Meg H. Kandik</a:t>
            </a:r>
          </a:p>
          <a:p>
            <a:pPr algn="ctr"/>
            <a:r>
              <a:rPr lang="pt-BR" sz="1000" b="1" dirty="0">
                <a:solidFill>
                  <a:srgbClr val="329F58"/>
                </a:solidFill>
                <a:latin typeface="Century Gothic" panose="020B0502020202020204" pitchFamily="34" charset="0"/>
              </a:rPr>
              <a:t>M (843) 814-5137 | O (843) 603-4659</a:t>
            </a:r>
          </a:p>
          <a:p>
            <a:pPr algn="ctr"/>
            <a:r>
              <a:rPr lang="pt-BR" sz="1000" b="1" dirty="0">
                <a:solidFill>
                  <a:srgbClr val="329F58"/>
                </a:solidFill>
                <a:latin typeface="Century Gothic" panose="020B0502020202020204" pitchFamily="34" charset="0"/>
              </a:rPr>
              <a:t>Meg@HolyCityRE.com | </a:t>
            </a:r>
            <a:r>
              <a:rPr lang="en-US" sz="1000" b="1" dirty="0">
                <a:solidFill>
                  <a:srgbClr val="329F58"/>
                </a:solidFill>
                <a:latin typeface="Century Gothic" panose="020B0502020202020204" pitchFamily="34" charset="0"/>
              </a:rPr>
              <a:t>www.holycityre.com </a:t>
            </a:r>
          </a:p>
        </p:txBody>
      </p:sp>
      <p:sp>
        <p:nvSpPr>
          <p:cNvPr id="18" name="Rectangle 17"/>
          <p:cNvSpPr/>
          <p:nvPr/>
        </p:nvSpPr>
        <p:spPr>
          <a:xfrm>
            <a:off x="1573433" y="9772650"/>
            <a:ext cx="3967078" cy="215444"/>
          </a:xfrm>
          <a:prstGeom prst="rect">
            <a:avLst/>
          </a:prstGeom>
          <a:ln>
            <a:noFill/>
          </a:ln>
        </p:spPr>
        <p:txBody>
          <a:bodyPr wrap="square" anchor="ctr">
            <a:spAutoFit/>
          </a:bodyPr>
          <a:lstStyle/>
          <a:p>
            <a:pPr algn="ctr"/>
            <a:r>
              <a:rPr lang="en-US" sz="800" b="1" dirty="0">
                <a:solidFill>
                  <a:schemeClr val="accent6">
                    <a:lumMod val="40000"/>
                    <a:lumOff val="60000"/>
                  </a:schemeClr>
                </a:solidFill>
                <a:latin typeface="Century Gothic" panose="020B0502020202020204" pitchFamily="34" charset="0"/>
              </a:rPr>
              <a:t>Bennett Construction &amp; Realty </a:t>
            </a:r>
            <a:r>
              <a:rPr lang="en-US" sz="800" b="1">
                <a:solidFill>
                  <a:schemeClr val="accent6">
                    <a:lumMod val="40000"/>
                    <a:lumOff val="60000"/>
                  </a:schemeClr>
                </a:solidFill>
                <a:latin typeface="Century Gothic" panose="020B0502020202020204" pitchFamily="34" charset="0"/>
              </a:rPr>
              <a:t>| 792 Folly Rd | </a:t>
            </a:r>
            <a:r>
              <a:rPr lang="en-US" sz="800" b="1" dirty="0">
                <a:solidFill>
                  <a:schemeClr val="accent6">
                    <a:lumMod val="40000"/>
                    <a:lumOff val="60000"/>
                  </a:schemeClr>
                </a:solidFill>
                <a:latin typeface="Century Gothic" panose="020B0502020202020204" pitchFamily="34" charset="0"/>
              </a:rPr>
              <a:t>Charleston, SC 29412</a:t>
            </a:r>
            <a:endParaRPr lang="en-US" sz="600" b="1" dirty="0">
              <a:solidFill>
                <a:schemeClr val="accent6">
                  <a:lumMod val="40000"/>
                  <a:lumOff val="60000"/>
                </a:schemeClr>
              </a:solidFill>
              <a:latin typeface="Century Gothic" panose="020B0502020202020204" pitchFamily="34" charset="0"/>
            </a:endParaRPr>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540189" y="9176084"/>
            <a:ext cx="806823" cy="822960"/>
          </a:xfrm>
          <a:prstGeom prst="rect">
            <a:avLst/>
          </a:prstGeom>
          <a:ln w="12700">
            <a:noFill/>
          </a:ln>
          <a:effectLst/>
        </p:spPr>
      </p:pic>
      <p:pic>
        <p:nvPicPr>
          <p:cNvPr id="31" name="Picture 30"/>
          <p:cNvPicPr>
            <a:picLocks noChangeAspect="1"/>
          </p:cNvPicPr>
          <p:nvPr/>
        </p:nvPicPr>
        <p:blipFill rotWithShape="1">
          <a:blip r:embed="rId13">
            <a:extLst>
              <a:ext uri="{28A0092B-C50C-407E-A947-70E740481C1C}">
                <a14:useLocalDpi xmlns:a14="http://schemas.microsoft.com/office/drawing/2010/main" val="0"/>
              </a:ext>
            </a:extLst>
          </a:blip>
          <a:srcRect b="25998"/>
          <a:stretch/>
        </p:blipFill>
        <p:spPr>
          <a:xfrm>
            <a:off x="968189" y="9176084"/>
            <a:ext cx="804672" cy="812010"/>
          </a:xfrm>
          <a:prstGeom prst="flowChartConnector">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33" name="Picture 32">
            <a:extLst>
              <a:ext uri="{FF2B5EF4-FFF2-40B4-BE49-F238E27FC236}">
                <a16:creationId xmlns:a16="http://schemas.microsoft.com/office/drawing/2014/main" id="{CE57DE00-C3F1-48F2-97FC-99CE5EC5A7E6}"/>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9982200" y="615169"/>
            <a:ext cx="1560574" cy="1044735"/>
          </a:xfrm>
          <a:prstGeom prst="ellipse">
            <a:avLst/>
          </a:prstGeom>
          <a:ln w="3175" cap="rnd">
            <a:solidFill>
              <a:srgbClr val="329F58"/>
            </a:solidFill>
          </a:ln>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41279503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597</TotalTime>
  <Words>449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Trebuchet MS</vt:lpstr>
      <vt:lpstr>Office Theme</vt:lpstr>
      <vt:lpstr>325 Decatur Drive Cane Bay Plantation Summerville, SC 29486 MLS# 19021061 | $325,000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97</cp:revision>
  <dcterms:created xsi:type="dcterms:W3CDTF">2006-08-16T00:00:00Z</dcterms:created>
  <dcterms:modified xsi:type="dcterms:W3CDTF">2019-08-23T16:22:10Z</dcterms:modified>
</cp:coreProperties>
</file>